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3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24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88" r:id="rId1"/>
  </p:sldMasterIdLst>
  <p:notesMasterIdLst>
    <p:notesMasterId r:id="rId44"/>
  </p:notesMasterIdLst>
  <p:sldIdLst>
    <p:sldId id="2079" r:id="rId2"/>
    <p:sldId id="1857" r:id="rId3"/>
    <p:sldId id="1999" r:id="rId4"/>
    <p:sldId id="259" r:id="rId5"/>
    <p:sldId id="1960" r:id="rId6"/>
    <p:sldId id="2055" r:id="rId7"/>
    <p:sldId id="2056" r:id="rId8"/>
    <p:sldId id="2057" r:id="rId9"/>
    <p:sldId id="352" r:id="rId10"/>
    <p:sldId id="2001" r:id="rId11"/>
    <p:sldId id="2024" r:id="rId12"/>
    <p:sldId id="2008" r:id="rId13"/>
    <p:sldId id="2059" r:id="rId14"/>
    <p:sldId id="2058" r:id="rId15"/>
    <p:sldId id="2017" r:id="rId16"/>
    <p:sldId id="2072" r:id="rId17"/>
    <p:sldId id="2010" r:id="rId18"/>
    <p:sldId id="2025" r:id="rId19"/>
    <p:sldId id="2051" r:id="rId20"/>
    <p:sldId id="2037" r:id="rId21"/>
    <p:sldId id="2045" r:id="rId22"/>
    <p:sldId id="2064" r:id="rId23"/>
    <p:sldId id="2026" r:id="rId24"/>
    <p:sldId id="2047" r:id="rId25"/>
    <p:sldId id="2048" r:id="rId26"/>
    <p:sldId id="2019" r:id="rId27"/>
    <p:sldId id="2020" r:id="rId28"/>
    <p:sldId id="2021" r:id="rId29"/>
    <p:sldId id="2080" r:id="rId30"/>
    <p:sldId id="2027" r:id="rId31"/>
    <p:sldId id="2052" r:id="rId32"/>
    <p:sldId id="2063" r:id="rId33"/>
    <p:sldId id="2066" r:id="rId34"/>
    <p:sldId id="2067" r:id="rId35"/>
    <p:sldId id="2044" r:id="rId36"/>
    <p:sldId id="2069" r:id="rId37"/>
    <p:sldId id="2071" r:id="rId38"/>
    <p:sldId id="2041" r:id="rId39"/>
    <p:sldId id="2077" r:id="rId40"/>
    <p:sldId id="2029" r:id="rId41"/>
    <p:sldId id="2078" r:id="rId42"/>
    <p:sldId id="2043" r:id="rId4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0AAB626-F6A5-4D0E-A48C-0B1B1516E1B6}">
          <p14:sldIdLst>
            <p14:sldId id="2079"/>
            <p14:sldId id="1857"/>
            <p14:sldId id="1999"/>
            <p14:sldId id="259"/>
            <p14:sldId id="1960"/>
            <p14:sldId id="2055"/>
            <p14:sldId id="2056"/>
            <p14:sldId id="2057"/>
            <p14:sldId id="352"/>
            <p14:sldId id="2001"/>
            <p14:sldId id="2024"/>
            <p14:sldId id="2008"/>
            <p14:sldId id="2059"/>
            <p14:sldId id="2058"/>
            <p14:sldId id="2017"/>
            <p14:sldId id="2072"/>
            <p14:sldId id="2010"/>
            <p14:sldId id="2025"/>
            <p14:sldId id="2051"/>
            <p14:sldId id="2037"/>
            <p14:sldId id="2045"/>
            <p14:sldId id="2064"/>
            <p14:sldId id="2026"/>
            <p14:sldId id="2047"/>
            <p14:sldId id="2048"/>
            <p14:sldId id="2019"/>
            <p14:sldId id="2020"/>
            <p14:sldId id="2021"/>
            <p14:sldId id="2080"/>
            <p14:sldId id="2027"/>
            <p14:sldId id="2052"/>
            <p14:sldId id="2063"/>
            <p14:sldId id="2066"/>
            <p14:sldId id="2067"/>
            <p14:sldId id="2044"/>
            <p14:sldId id="2069"/>
            <p14:sldId id="2071"/>
            <p14:sldId id="2041"/>
            <p14:sldId id="2077"/>
            <p14:sldId id="2029"/>
            <p14:sldId id="2078"/>
            <p14:sldId id="2043"/>
          </p14:sldIdLst>
        </p14:section>
        <p14:section name="backup" id="{028E5872-86F1-4DE8-BC41-FA7C266C83DE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7030A0"/>
    <a:srgbClr val="3399FF"/>
    <a:srgbClr val="F8F5F3"/>
    <a:srgbClr val="FFD966"/>
    <a:srgbClr val="BA8EDE"/>
    <a:srgbClr val="0563C1"/>
    <a:srgbClr val="E2CFF1"/>
    <a:srgbClr val="210E30"/>
    <a:srgbClr val="B4C7E7"/>
    <a:srgbClr val="0F45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328E3F5-B1FE-4C7C-89AC-FFB0B5566464}" v="11" dt="2021-10-27T22:50:17.92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1155" autoAdjust="0"/>
  </p:normalViewPr>
  <p:slideViewPr>
    <p:cSldViewPr snapToGrid="0">
      <p:cViewPr varScale="1">
        <p:scale>
          <a:sx n="115" d="100"/>
          <a:sy n="115" d="100"/>
        </p:scale>
        <p:origin x="2016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018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50" Type="http://schemas.microsoft.com/office/2018/10/relationships/authors" Target="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microsoft-my.sharepoint.com/personal/davidli1_microsoft_com/Documents/Blog/GOW5%20Build%20Link%20Raw%20Data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Sheet1!$B$2:$B$3</c:f>
              <c:numCache>
                <c:formatCode>General</c:formatCode>
                <c:ptCount val="2"/>
                <c:pt idx="0">
                  <c:v>47</c:v>
                </c:pt>
                <c:pt idx="1">
                  <c:v>27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  <c:pt idx="0">
                        <c:v>Find in Files (seconds)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Sheet1!$A$2:$A$3</c15:sqref>
                        </c15:formulaRef>
                      </c:ext>
                    </c:extLst>
                    <c:strCache>
                      <c:ptCount val="2"/>
                      <c:pt idx="0">
                        <c:v>Before</c:v>
                      </c:pt>
                      <c:pt idx="1">
                        <c:v>After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0-BF88-4E43-B3C9-01E7518F14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"/>
        <c:overlap val="24"/>
        <c:axId val="739913791"/>
        <c:axId val="739923359"/>
      </c:barChart>
      <c:catAx>
        <c:axId val="7399137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9923359"/>
        <c:crosses val="autoZero"/>
        <c:auto val="1"/>
        <c:lblAlgn val="ctr"/>
        <c:lblOffset val="100"/>
        <c:noMultiLvlLbl val="0"/>
      </c:catAx>
      <c:valAx>
        <c:axId val="73992335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991379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Sheet1!$B$2:$B$3</c:f>
              <c:numCache>
                <c:formatCode>General</c:formatCode>
                <c:ptCount val="2"/>
                <c:pt idx="0">
                  <c:v>2.02</c:v>
                </c:pt>
                <c:pt idx="1">
                  <c:v>0.82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  <c:pt idx="0">
                        <c:v>Open C++ File (seconds)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Sheet1!$A$2:$A$3</c15:sqref>
                        </c15:formulaRef>
                      </c:ext>
                    </c:extLst>
                    <c:strCache>
                      <c:ptCount val="2"/>
                      <c:pt idx="0">
                        <c:v>Before</c:v>
                      </c:pt>
                      <c:pt idx="1">
                        <c:v>After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0-2508-43BD-A842-5C43EEC9AE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"/>
        <c:overlap val="24"/>
        <c:axId val="739913791"/>
        <c:axId val="739923359"/>
      </c:barChart>
      <c:catAx>
        <c:axId val="7399137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9923359"/>
        <c:crosses val="autoZero"/>
        <c:auto val="1"/>
        <c:lblAlgn val="ctr"/>
        <c:lblOffset val="100"/>
        <c:noMultiLvlLbl val="0"/>
      </c:catAx>
      <c:valAx>
        <c:axId val="73992335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991379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Sheet1!$B$2:$B$3</c:f>
              <c:numCache>
                <c:formatCode>General</c:formatCode>
                <c:ptCount val="2"/>
                <c:pt idx="0">
                  <c:v>5.42</c:v>
                </c:pt>
                <c:pt idx="1">
                  <c:v>2.84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  <c:pt idx="0">
                        <c:v>IntelliSense Ready (seconds)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Sheet1!$A$2:$A$3</c15:sqref>
                        </c15:formulaRef>
                      </c:ext>
                    </c:extLst>
                    <c:strCache>
                      <c:ptCount val="2"/>
                      <c:pt idx="0">
                        <c:v>Before</c:v>
                      </c:pt>
                      <c:pt idx="1">
                        <c:v>After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0-FD17-4656-A57A-77930BACE3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"/>
        <c:overlap val="24"/>
        <c:axId val="739913791"/>
        <c:axId val="739923359"/>
      </c:barChart>
      <c:catAx>
        <c:axId val="7399137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9923359"/>
        <c:crosses val="autoZero"/>
        <c:auto val="1"/>
        <c:lblAlgn val="ctr"/>
        <c:lblOffset val="100"/>
        <c:noMultiLvlLbl val="0"/>
      </c:catAx>
      <c:valAx>
        <c:axId val="73992335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991379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Gears 5 Link Times</a:t>
            </a:r>
            <a:r>
              <a:rPr lang="en-US" baseline="0"/>
              <a:t> </a:t>
            </a:r>
            <a:br>
              <a:rPr lang="en-US" baseline="0"/>
            </a:br>
            <a:r>
              <a:rPr lang="en-US" sz="1000"/>
              <a:t>(lower is better)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Sheet1!$O$11:$Q$11</c:f>
              <c:numCache>
                <c:formatCode>0.00</c:formatCode>
                <c:ptCount val="3"/>
                <c:pt idx="0">
                  <c:v>751.93</c:v>
                </c:pt>
                <c:pt idx="1">
                  <c:v>682.06</c:v>
                </c:pt>
                <c:pt idx="2">
                  <c:v>677.07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Sheet1!$N$11</c15:sqref>
                        </c15:formulaRef>
                      </c:ext>
                    </c:extLst>
                    <c:strCache>
                      <c:ptCount val="1"/>
                      <c:pt idx="0">
                        <c:v>15.9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Sheet1!$O$10:$Q$10</c15:sqref>
                        </c15:formulaRef>
                      </c:ext>
                    </c:extLst>
                    <c:strCache>
                      <c:ptCount val="3"/>
                      <c:pt idx="0">
                        <c:v>dev</c:v>
                      </c:pt>
                      <c:pt idx="1">
                        <c:v>test</c:v>
                      </c:pt>
                      <c:pt idx="2">
                        <c:v>ship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0-6295-4E6E-8375-FC6753092DBE}"/>
            </c:ext>
          </c:extLst>
        </c:ser>
        <c:ser>
          <c:idx val="1"/>
          <c:order val="1"/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Sheet1!$O$12:$Q$12</c:f>
              <c:numCache>
                <c:formatCode>0.00</c:formatCode>
                <c:ptCount val="3"/>
                <c:pt idx="0">
                  <c:v>66.760000000000005</c:v>
                </c:pt>
                <c:pt idx="1">
                  <c:v>62.86</c:v>
                </c:pt>
                <c:pt idx="2">
                  <c:v>59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Sheet1!$N$12</c15:sqref>
                        </c15:formulaRef>
                      </c:ext>
                    </c:extLst>
                    <c:strCache>
                      <c:ptCount val="1"/>
                      <c:pt idx="0">
                        <c:v>16.7.5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Sheet1!$O$10:$Q$10</c15:sqref>
                        </c15:formulaRef>
                      </c:ext>
                    </c:extLst>
                    <c:strCache>
                      <c:ptCount val="3"/>
                      <c:pt idx="0">
                        <c:v>dev</c:v>
                      </c:pt>
                      <c:pt idx="1">
                        <c:v>test</c:v>
                      </c:pt>
                      <c:pt idx="2">
                        <c:v>ship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1-6295-4E6E-8375-FC6753092DBE}"/>
            </c:ext>
          </c:extLst>
        </c:ser>
        <c:ser>
          <c:idx val="2"/>
          <c:order val="2"/>
          <c:spPr>
            <a:solidFill>
              <a:srgbClr val="7030A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Sheet1!$O$13:$Q$13</c:f>
              <c:numCache>
                <c:formatCode>0.00</c:formatCode>
                <c:ptCount val="3"/>
                <c:pt idx="0">
                  <c:v>26.72</c:v>
                </c:pt>
                <c:pt idx="1">
                  <c:v>26.25</c:v>
                </c:pt>
                <c:pt idx="2">
                  <c:v>22.9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Sheet1!$N$13</c15:sqref>
                        </c15:formulaRef>
                      </c:ext>
                    </c:extLst>
                    <c:strCache>
                      <c:ptCount val="1"/>
                      <c:pt idx="0">
                        <c:v>16.8.0 p3.2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Sheet1!$O$10:$Q$10</c15:sqref>
                        </c15:formulaRef>
                      </c:ext>
                    </c:extLst>
                    <c:strCache>
                      <c:ptCount val="3"/>
                      <c:pt idx="0">
                        <c:v>dev</c:v>
                      </c:pt>
                      <c:pt idx="1">
                        <c:v>test</c:v>
                      </c:pt>
                      <c:pt idx="2">
                        <c:v>ship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2-6295-4E6E-8375-FC6753092DB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988952127"/>
        <c:axId val="1812094095"/>
      </c:barChart>
      <c:catAx>
        <c:axId val="19889521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12094095"/>
        <c:crosses val="autoZero"/>
        <c:auto val="1"/>
        <c:lblAlgn val="ctr"/>
        <c:lblOffset val="100"/>
        <c:noMultiLvlLbl val="0"/>
      </c:catAx>
      <c:valAx>
        <c:axId val="181209409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Link Time in Seconds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8895212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4CA858F-9F04-49D1-B3B4-C2CE77CD13F8}" type="doc">
      <dgm:prSet loTypeId="urn:microsoft.com/office/officeart/2008/layout/CircleAccentTimeline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104DA25-80FC-4C74-863F-A31C57D35481}">
      <dgm:prSet phldrT="[Text]"/>
      <dgm:spPr/>
      <dgm:t>
        <a:bodyPr/>
        <a:lstStyle/>
        <a:p>
          <a:r>
            <a:rPr lang="en-US"/>
            <a:t>Version 16.8</a:t>
          </a:r>
        </a:p>
      </dgm:t>
    </dgm:pt>
    <dgm:pt modelId="{6B9F0EC2-78B3-483B-942C-0F8C479D1485}" type="parTrans" cxnId="{0360219F-7F03-44DE-B949-8447C7A7FA35}">
      <dgm:prSet/>
      <dgm:spPr/>
      <dgm:t>
        <a:bodyPr/>
        <a:lstStyle/>
        <a:p>
          <a:endParaRPr lang="en-US"/>
        </a:p>
      </dgm:t>
    </dgm:pt>
    <dgm:pt modelId="{D88D9CF9-123A-44C6-B24E-0F4917FE04FE}" type="sibTrans" cxnId="{0360219F-7F03-44DE-B949-8447C7A7FA35}">
      <dgm:prSet/>
      <dgm:spPr/>
      <dgm:t>
        <a:bodyPr/>
        <a:lstStyle/>
        <a:p>
          <a:endParaRPr lang="en-US"/>
        </a:p>
      </dgm:t>
    </dgm:pt>
    <dgm:pt modelId="{0DC9AE96-99AF-42A3-830E-2244681A0BE6}">
      <dgm:prSet phldrT="[Text]"/>
      <dgm:spPr/>
      <dgm:t>
        <a:bodyPr/>
        <a:lstStyle/>
        <a:p>
          <a:r>
            <a:rPr lang="en-US"/>
            <a:t>Preview 1</a:t>
          </a:r>
        </a:p>
      </dgm:t>
    </dgm:pt>
    <dgm:pt modelId="{BF6E012E-5CBE-4C67-A7D1-D374DCE853B9}" type="parTrans" cxnId="{CBF354E4-4650-4D74-BBD1-C81168002BB0}">
      <dgm:prSet/>
      <dgm:spPr/>
      <dgm:t>
        <a:bodyPr/>
        <a:lstStyle/>
        <a:p>
          <a:endParaRPr lang="en-US"/>
        </a:p>
      </dgm:t>
    </dgm:pt>
    <dgm:pt modelId="{B2CD3EBB-C2AD-4316-B0A6-0F404C552C7D}" type="sibTrans" cxnId="{CBF354E4-4650-4D74-BBD1-C81168002BB0}">
      <dgm:prSet/>
      <dgm:spPr/>
      <dgm:t>
        <a:bodyPr/>
        <a:lstStyle/>
        <a:p>
          <a:endParaRPr lang="en-US"/>
        </a:p>
      </dgm:t>
    </dgm:pt>
    <dgm:pt modelId="{4D0E7424-510E-4E0A-97DA-6A4D7A26CA59}">
      <dgm:prSet phldrT="[Text]"/>
      <dgm:spPr/>
      <dgm:t>
        <a:bodyPr/>
        <a:lstStyle/>
        <a:p>
          <a:r>
            <a:rPr lang="en-US"/>
            <a:t>Preview 2</a:t>
          </a:r>
        </a:p>
      </dgm:t>
    </dgm:pt>
    <dgm:pt modelId="{044D9FF4-3B24-4EA2-83D0-5AEED9247589}" type="parTrans" cxnId="{2E47FC55-DAF3-46FB-BE0B-27A3F6A45FE2}">
      <dgm:prSet/>
      <dgm:spPr/>
      <dgm:t>
        <a:bodyPr/>
        <a:lstStyle/>
        <a:p>
          <a:endParaRPr lang="en-US"/>
        </a:p>
      </dgm:t>
    </dgm:pt>
    <dgm:pt modelId="{B06C82AA-5408-40CC-A2C7-E0DFD89F897E}" type="sibTrans" cxnId="{2E47FC55-DAF3-46FB-BE0B-27A3F6A45FE2}">
      <dgm:prSet/>
      <dgm:spPr/>
      <dgm:t>
        <a:bodyPr/>
        <a:lstStyle/>
        <a:p>
          <a:endParaRPr lang="en-US"/>
        </a:p>
      </dgm:t>
    </dgm:pt>
    <dgm:pt modelId="{32DF42B5-9C2E-40FB-8024-79B4B8556824}">
      <dgm:prSet phldrT="[Text]"/>
      <dgm:spPr/>
      <dgm:t>
        <a:bodyPr/>
        <a:lstStyle/>
        <a:p>
          <a:r>
            <a:rPr lang="en-US"/>
            <a:t>Version 16.9</a:t>
          </a:r>
        </a:p>
      </dgm:t>
    </dgm:pt>
    <dgm:pt modelId="{C78B44B7-79BB-4CDD-8740-4793CBF545E3}" type="parTrans" cxnId="{4B2B6E0A-EE6A-4DF9-91AB-96D7655ED423}">
      <dgm:prSet/>
      <dgm:spPr/>
      <dgm:t>
        <a:bodyPr/>
        <a:lstStyle/>
        <a:p>
          <a:endParaRPr lang="en-US"/>
        </a:p>
      </dgm:t>
    </dgm:pt>
    <dgm:pt modelId="{72AFCFE8-F0AD-4EF1-B7F2-936EE0C20E88}" type="sibTrans" cxnId="{4B2B6E0A-EE6A-4DF9-91AB-96D7655ED423}">
      <dgm:prSet/>
      <dgm:spPr/>
      <dgm:t>
        <a:bodyPr/>
        <a:lstStyle/>
        <a:p>
          <a:endParaRPr lang="en-US"/>
        </a:p>
      </dgm:t>
    </dgm:pt>
    <dgm:pt modelId="{ACF261EA-820C-4FA8-BFB7-8A8AEEFF2F64}">
      <dgm:prSet phldrT="[Text]"/>
      <dgm:spPr/>
      <dgm:t>
        <a:bodyPr/>
        <a:lstStyle/>
        <a:p>
          <a:r>
            <a:rPr lang="en-US"/>
            <a:t>Preview 1</a:t>
          </a:r>
        </a:p>
      </dgm:t>
    </dgm:pt>
    <dgm:pt modelId="{43F56BBF-A849-4308-AB60-35EEC767DDFA}" type="parTrans" cxnId="{EB9220AC-E600-4D67-9882-A1371064264E}">
      <dgm:prSet/>
      <dgm:spPr/>
      <dgm:t>
        <a:bodyPr/>
        <a:lstStyle/>
        <a:p>
          <a:endParaRPr lang="en-US"/>
        </a:p>
      </dgm:t>
    </dgm:pt>
    <dgm:pt modelId="{51A2D99A-EA8F-4328-B27D-DAB68950643B}" type="sibTrans" cxnId="{EB9220AC-E600-4D67-9882-A1371064264E}">
      <dgm:prSet/>
      <dgm:spPr/>
      <dgm:t>
        <a:bodyPr/>
        <a:lstStyle/>
        <a:p>
          <a:endParaRPr lang="en-US"/>
        </a:p>
      </dgm:t>
    </dgm:pt>
    <dgm:pt modelId="{4D0422E7-1499-44C6-94F5-898B04CF9B74}">
      <dgm:prSet phldrT="[Text]"/>
      <dgm:spPr/>
      <dgm:t>
        <a:bodyPr/>
        <a:lstStyle/>
        <a:p>
          <a:r>
            <a:rPr lang="en-US"/>
            <a:t>Preview 2</a:t>
          </a:r>
        </a:p>
      </dgm:t>
    </dgm:pt>
    <dgm:pt modelId="{BE1BB09D-07B5-416E-8386-F65BEF8CEBCA}" type="parTrans" cxnId="{47E69D40-CEBF-4805-8A26-13984B9287B9}">
      <dgm:prSet/>
      <dgm:spPr/>
      <dgm:t>
        <a:bodyPr/>
        <a:lstStyle/>
        <a:p>
          <a:endParaRPr lang="en-US"/>
        </a:p>
      </dgm:t>
    </dgm:pt>
    <dgm:pt modelId="{6ACB6222-CF48-4A11-9990-F7C5FBDA288A}" type="sibTrans" cxnId="{47E69D40-CEBF-4805-8A26-13984B9287B9}">
      <dgm:prSet/>
      <dgm:spPr/>
      <dgm:t>
        <a:bodyPr/>
        <a:lstStyle/>
        <a:p>
          <a:endParaRPr lang="en-US"/>
        </a:p>
      </dgm:t>
    </dgm:pt>
    <dgm:pt modelId="{14B4CC0A-F218-40E8-AEE3-83B8C13B5E85}">
      <dgm:prSet phldrT="[Text]"/>
      <dgm:spPr/>
      <dgm:t>
        <a:bodyPr/>
        <a:lstStyle/>
        <a:p>
          <a:r>
            <a:rPr lang="en-US"/>
            <a:t>Preview 3</a:t>
          </a:r>
        </a:p>
      </dgm:t>
    </dgm:pt>
    <dgm:pt modelId="{BB7BC30F-035E-461D-AFC8-DCE7D1C098C3}" type="parTrans" cxnId="{448F0768-EA30-4297-915E-BC1123F902B9}">
      <dgm:prSet/>
      <dgm:spPr/>
      <dgm:t>
        <a:bodyPr/>
        <a:lstStyle/>
        <a:p>
          <a:endParaRPr lang="en-US"/>
        </a:p>
      </dgm:t>
    </dgm:pt>
    <dgm:pt modelId="{0318DA2B-7BF0-41ED-89B5-D4A1A232C7DB}" type="sibTrans" cxnId="{448F0768-EA30-4297-915E-BC1123F902B9}">
      <dgm:prSet/>
      <dgm:spPr/>
      <dgm:t>
        <a:bodyPr/>
        <a:lstStyle/>
        <a:p>
          <a:endParaRPr lang="en-US"/>
        </a:p>
      </dgm:t>
    </dgm:pt>
    <dgm:pt modelId="{C5865C13-DDE1-44CA-87CA-FCAFF4ADA1C7}">
      <dgm:prSet phldrT="[Text]"/>
      <dgm:spPr/>
      <dgm:t>
        <a:bodyPr/>
        <a:lstStyle/>
        <a:p>
          <a:r>
            <a:rPr lang="en-US"/>
            <a:t>Version 16.10</a:t>
          </a:r>
        </a:p>
      </dgm:t>
    </dgm:pt>
    <dgm:pt modelId="{2CD53CD9-79E8-466C-82A2-06B49D467FAD}" type="parTrans" cxnId="{815BA931-CB6D-4BAB-A2B1-674FF6E10648}">
      <dgm:prSet/>
      <dgm:spPr/>
      <dgm:t>
        <a:bodyPr/>
        <a:lstStyle/>
        <a:p>
          <a:endParaRPr lang="en-US"/>
        </a:p>
      </dgm:t>
    </dgm:pt>
    <dgm:pt modelId="{31A9B5CD-1A79-4C90-A93B-407338AB655E}" type="sibTrans" cxnId="{815BA931-CB6D-4BAB-A2B1-674FF6E10648}">
      <dgm:prSet/>
      <dgm:spPr/>
      <dgm:t>
        <a:bodyPr/>
        <a:lstStyle/>
        <a:p>
          <a:endParaRPr lang="en-US"/>
        </a:p>
      </dgm:t>
    </dgm:pt>
    <dgm:pt modelId="{AB82341F-159C-4181-B6E5-D064C8A8C6DE}">
      <dgm:prSet phldrT="[Text]"/>
      <dgm:spPr/>
      <dgm:t>
        <a:bodyPr/>
        <a:lstStyle/>
        <a:p>
          <a:r>
            <a:rPr lang="en-US"/>
            <a:t>Preview 1</a:t>
          </a:r>
        </a:p>
      </dgm:t>
    </dgm:pt>
    <dgm:pt modelId="{D21A8DCC-1F30-4E74-A063-83836EA2DA6D}" type="parTrans" cxnId="{63A3B066-D73F-4991-B83E-2A3E7CBAA1F0}">
      <dgm:prSet/>
      <dgm:spPr/>
      <dgm:t>
        <a:bodyPr/>
        <a:lstStyle/>
        <a:p>
          <a:endParaRPr lang="en-US"/>
        </a:p>
      </dgm:t>
    </dgm:pt>
    <dgm:pt modelId="{1E1E0D2E-77B3-4502-BA37-F7798690C926}" type="sibTrans" cxnId="{63A3B066-D73F-4991-B83E-2A3E7CBAA1F0}">
      <dgm:prSet/>
      <dgm:spPr/>
      <dgm:t>
        <a:bodyPr/>
        <a:lstStyle/>
        <a:p>
          <a:endParaRPr lang="en-US"/>
        </a:p>
      </dgm:t>
    </dgm:pt>
    <dgm:pt modelId="{624B5F7D-8FAC-4351-B184-EF6E6B3CE339}">
      <dgm:prSet phldrT="[Text]"/>
      <dgm:spPr/>
      <dgm:t>
        <a:bodyPr/>
        <a:lstStyle/>
        <a:p>
          <a:r>
            <a:rPr lang="en-US"/>
            <a:t>Preview 2</a:t>
          </a:r>
        </a:p>
      </dgm:t>
    </dgm:pt>
    <dgm:pt modelId="{BFCD9CE8-AA70-43D9-86F2-8ED401F3D94D}" type="parTrans" cxnId="{D68D7F0F-8246-4F11-8274-DEFF842423AA}">
      <dgm:prSet/>
      <dgm:spPr/>
      <dgm:t>
        <a:bodyPr/>
        <a:lstStyle/>
        <a:p>
          <a:endParaRPr lang="en-US"/>
        </a:p>
      </dgm:t>
    </dgm:pt>
    <dgm:pt modelId="{13FDA74D-C3F4-4588-AF5D-5A883C597E92}" type="sibTrans" cxnId="{D68D7F0F-8246-4F11-8274-DEFF842423AA}">
      <dgm:prSet/>
      <dgm:spPr/>
      <dgm:t>
        <a:bodyPr/>
        <a:lstStyle/>
        <a:p>
          <a:endParaRPr lang="en-US"/>
        </a:p>
      </dgm:t>
    </dgm:pt>
    <dgm:pt modelId="{C2302DA9-9566-4466-BDE9-E8D4C158D826}">
      <dgm:prSet phldrT="[Text]"/>
      <dgm:spPr/>
      <dgm:t>
        <a:bodyPr/>
        <a:lstStyle/>
        <a:p>
          <a:r>
            <a:rPr lang="en-US"/>
            <a:t>Preview 3</a:t>
          </a:r>
        </a:p>
      </dgm:t>
    </dgm:pt>
    <dgm:pt modelId="{F6435667-832C-44C1-9DDD-9B89584B2F76}" type="parTrans" cxnId="{336A4A69-F117-4BC6-BC37-4378999AEBA1}">
      <dgm:prSet/>
      <dgm:spPr/>
      <dgm:t>
        <a:bodyPr/>
        <a:lstStyle/>
        <a:p>
          <a:endParaRPr lang="en-US"/>
        </a:p>
      </dgm:t>
    </dgm:pt>
    <dgm:pt modelId="{FB326CAC-5898-47E6-AB8A-BE86685E874B}" type="sibTrans" cxnId="{336A4A69-F117-4BC6-BC37-4378999AEBA1}">
      <dgm:prSet/>
      <dgm:spPr/>
      <dgm:t>
        <a:bodyPr/>
        <a:lstStyle/>
        <a:p>
          <a:endParaRPr lang="en-US"/>
        </a:p>
      </dgm:t>
    </dgm:pt>
    <dgm:pt modelId="{93581EA1-E505-4712-BD97-EB5608C1660C}">
      <dgm:prSet phldrT="[Text]"/>
      <dgm:spPr/>
      <dgm:t>
        <a:bodyPr/>
        <a:lstStyle/>
        <a:p>
          <a:endParaRPr lang="en-US"/>
        </a:p>
      </dgm:t>
    </dgm:pt>
    <dgm:pt modelId="{2C1A1634-CB2F-4BB6-A622-3C96DD020332}" type="parTrans" cxnId="{370D1645-61C4-4140-B1D7-934E1D60DF04}">
      <dgm:prSet/>
      <dgm:spPr/>
      <dgm:t>
        <a:bodyPr/>
        <a:lstStyle/>
        <a:p>
          <a:endParaRPr lang="en-US"/>
        </a:p>
      </dgm:t>
    </dgm:pt>
    <dgm:pt modelId="{9C1BF8F5-B54F-4D28-8306-093619294E53}" type="sibTrans" cxnId="{370D1645-61C4-4140-B1D7-934E1D60DF04}">
      <dgm:prSet/>
      <dgm:spPr/>
      <dgm:t>
        <a:bodyPr/>
        <a:lstStyle/>
        <a:p>
          <a:endParaRPr lang="en-US"/>
        </a:p>
      </dgm:t>
    </dgm:pt>
    <dgm:pt modelId="{03083533-91F8-41FC-BDAF-C9D0533D691A}">
      <dgm:prSet phldrT="[Text]"/>
      <dgm:spPr/>
      <dgm:t>
        <a:bodyPr/>
        <a:lstStyle/>
        <a:p>
          <a:r>
            <a:rPr lang="en-US"/>
            <a:t>Version 16.11</a:t>
          </a:r>
        </a:p>
      </dgm:t>
    </dgm:pt>
    <dgm:pt modelId="{66386CEA-05F6-448F-BD00-A0B631B41A49}" type="parTrans" cxnId="{895BD1EB-0C89-4616-A32A-DD21CE085A45}">
      <dgm:prSet/>
      <dgm:spPr/>
      <dgm:t>
        <a:bodyPr/>
        <a:lstStyle/>
        <a:p>
          <a:endParaRPr lang="en-US"/>
        </a:p>
      </dgm:t>
    </dgm:pt>
    <dgm:pt modelId="{CADDB4D4-0C23-4D5B-A092-3FE906EDED30}" type="sibTrans" cxnId="{895BD1EB-0C89-4616-A32A-DD21CE085A45}">
      <dgm:prSet/>
      <dgm:spPr/>
      <dgm:t>
        <a:bodyPr/>
        <a:lstStyle/>
        <a:p>
          <a:endParaRPr lang="en-US"/>
        </a:p>
      </dgm:t>
    </dgm:pt>
    <dgm:pt modelId="{48A8F35B-9CD4-4244-B8F7-C931664D34D4}">
      <dgm:prSet phldrT="[Text]"/>
      <dgm:spPr/>
      <dgm:t>
        <a:bodyPr/>
        <a:lstStyle/>
        <a:p>
          <a:r>
            <a:rPr lang="en-US"/>
            <a:t>Preview 3</a:t>
          </a:r>
        </a:p>
      </dgm:t>
    </dgm:pt>
    <dgm:pt modelId="{D0640E4B-2515-40FE-9F15-F4B48FDCE964}" type="parTrans" cxnId="{AD471F0E-E5B8-41CA-A8F9-5923A834A1C5}">
      <dgm:prSet/>
      <dgm:spPr/>
      <dgm:t>
        <a:bodyPr/>
        <a:lstStyle/>
        <a:p>
          <a:endParaRPr lang="en-US"/>
        </a:p>
      </dgm:t>
    </dgm:pt>
    <dgm:pt modelId="{DB8BE90C-7BBF-4A54-B1F5-A32B68E10965}" type="sibTrans" cxnId="{AD471F0E-E5B8-41CA-A8F9-5923A834A1C5}">
      <dgm:prSet/>
      <dgm:spPr/>
      <dgm:t>
        <a:bodyPr/>
        <a:lstStyle/>
        <a:p>
          <a:endParaRPr lang="en-US"/>
        </a:p>
      </dgm:t>
    </dgm:pt>
    <dgm:pt modelId="{C8693F18-F472-4B10-AD9F-D2A2D24F12F6}">
      <dgm:prSet phldrT="[Text]"/>
      <dgm:spPr/>
      <dgm:t>
        <a:bodyPr/>
        <a:lstStyle/>
        <a:p>
          <a:r>
            <a:rPr lang="en-US"/>
            <a:t>Preview 4</a:t>
          </a:r>
        </a:p>
      </dgm:t>
    </dgm:pt>
    <dgm:pt modelId="{F9F2173A-A3D4-48FF-A31C-E26904F43BE8}" type="parTrans" cxnId="{78C89E53-C7E1-4617-A1B7-3E02EDA5399D}">
      <dgm:prSet/>
      <dgm:spPr/>
      <dgm:t>
        <a:bodyPr/>
        <a:lstStyle/>
        <a:p>
          <a:endParaRPr lang="en-US"/>
        </a:p>
      </dgm:t>
    </dgm:pt>
    <dgm:pt modelId="{1594AE61-4E5D-4198-B793-31CBEE17DA92}" type="sibTrans" cxnId="{78C89E53-C7E1-4617-A1B7-3E02EDA5399D}">
      <dgm:prSet/>
      <dgm:spPr/>
      <dgm:t>
        <a:bodyPr/>
        <a:lstStyle/>
        <a:p>
          <a:endParaRPr lang="en-US"/>
        </a:p>
      </dgm:t>
    </dgm:pt>
    <dgm:pt modelId="{7A309685-50A2-4919-BB9D-8C697A541DB6}">
      <dgm:prSet phldrT="[Text]"/>
      <dgm:spPr/>
      <dgm:t>
        <a:bodyPr/>
        <a:lstStyle/>
        <a:p>
          <a:r>
            <a:rPr lang="en-US"/>
            <a:t>Preview 3</a:t>
          </a:r>
        </a:p>
      </dgm:t>
    </dgm:pt>
    <dgm:pt modelId="{665C9B26-9CB7-4AF3-B12A-03C1B8E77FF7}" type="parTrans" cxnId="{2D9020AD-24DB-4429-80F2-1E7A12033B5A}">
      <dgm:prSet/>
      <dgm:spPr/>
      <dgm:t>
        <a:bodyPr/>
        <a:lstStyle/>
        <a:p>
          <a:endParaRPr lang="en-US"/>
        </a:p>
      </dgm:t>
    </dgm:pt>
    <dgm:pt modelId="{99DDDEBF-9382-45C1-9D4A-91A527F4E01F}" type="sibTrans" cxnId="{2D9020AD-24DB-4429-80F2-1E7A12033B5A}">
      <dgm:prSet/>
      <dgm:spPr/>
      <dgm:t>
        <a:bodyPr/>
        <a:lstStyle/>
        <a:p>
          <a:endParaRPr lang="en-US"/>
        </a:p>
      </dgm:t>
    </dgm:pt>
    <dgm:pt modelId="{2C4EE2BA-E92C-4906-8DEA-CBEE06AC633B}">
      <dgm:prSet phldrT="[Text]"/>
      <dgm:spPr/>
      <dgm:t>
        <a:bodyPr/>
        <a:lstStyle/>
        <a:p>
          <a:r>
            <a:rPr lang="en-US"/>
            <a:t>Preview 4</a:t>
          </a:r>
        </a:p>
      </dgm:t>
    </dgm:pt>
    <dgm:pt modelId="{5C7C81D8-D6BB-426E-A278-E9BA7F7ABB30}" type="parTrans" cxnId="{6E0F3014-81BF-47AF-9F5B-FE39E1380F35}">
      <dgm:prSet/>
      <dgm:spPr/>
      <dgm:t>
        <a:bodyPr/>
        <a:lstStyle/>
        <a:p>
          <a:endParaRPr lang="en-US"/>
        </a:p>
      </dgm:t>
    </dgm:pt>
    <dgm:pt modelId="{0D8A43BC-6559-4E0C-B9F5-5EC102889868}" type="sibTrans" cxnId="{6E0F3014-81BF-47AF-9F5B-FE39E1380F35}">
      <dgm:prSet/>
      <dgm:spPr/>
      <dgm:t>
        <a:bodyPr/>
        <a:lstStyle/>
        <a:p>
          <a:endParaRPr lang="en-US"/>
        </a:p>
      </dgm:t>
    </dgm:pt>
    <dgm:pt modelId="{1B1A2C80-923E-4122-8149-CD56FCF971E4}">
      <dgm:prSet phldrT="[Text]"/>
      <dgm:spPr/>
      <dgm:t>
        <a:bodyPr/>
        <a:lstStyle/>
        <a:p>
          <a:r>
            <a:rPr lang="en-US"/>
            <a:t>Preview 5</a:t>
          </a:r>
        </a:p>
      </dgm:t>
    </dgm:pt>
    <dgm:pt modelId="{9061B50F-9D21-4613-AA07-1BDE750536E5}" type="parTrans" cxnId="{6B6EDD75-7CB4-4045-BABA-8FB7AA2C4EBC}">
      <dgm:prSet/>
      <dgm:spPr/>
      <dgm:t>
        <a:bodyPr/>
        <a:lstStyle/>
        <a:p>
          <a:endParaRPr lang="en-US"/>
        </a:p>
      </dgm:t>
    </dgm:pt>
    <dgm:pt modelId="{A79FE75C-DDAD-447D-8D74-1AB77ABE46F4}" type="sibTrans" cxnId="{6B6EDD75-7CB4-4045-BABA-8FB7AA2C4EBC}">
      <dgm:prSet/>
      <dgm:spPr/>
      <dgm:t>
        <a:bodyPr/>
        <a:lstStyle/>
        <a:p>
          <a:endParaRPr lang="en-US"/>
        </a:p>
      </dgm:t>
    </dgm:pt>
    <dgm:pt modelId="{DBA49746-842B-4F66-875C-A509C77C0D76}">
      <dgm:prSet phldrT="[Text]"/>
      <dgm:spPr/>
      <dgm:t>
        <a:bodyPr/>
        <a:lstStyle/>
        <a:p>
          <a:r>
            <a:rPr lang="en-US"/>
            <a:t>Preview 4</a:t>
          </a:r>
        </a:p>
      </dgm:t>
    </dgm:pt>
    <dgm:pt modelId="{F6470989-CDAA-45E4-97A7-651B563EA7D3}" type="parTrans" cxnId="{D407F1FF-663B-4482-AA40-C8200A709907}">
      <dgm:prSet/>
      <dgm:spPr/>
      <dgm:t>
        <a:bodyPr/>
        <a:lstStyle/>
        <a:p>
          <a:endParaRPr lang="en-US"/>
        </a:p>
      </dgm:t>
    </dgm:pt>
    <dgm:pt modelId="{3040DDD3-DB36-4260-B482-9E5F9A6F2EDA}" type="sibTrans" cxnId="{D407F1FF-663B-4482-AA40-C8200A709907}">
      <dgm:prSet/>
      <dgm:spPr/>
      <dgm:t>
        <a:bodyPr/>
        <a:lstStyle/>
        <a:p>
          <a:endParaRPr lang="en-US"/>
        </a:p>
      </dgm:t>
    </dgm:pt>
    <dgm:pt modelId="{C7213BBB-71B2-4867-990B-1F1D1A8188C3}">
      <dgm:prSet phldrT="[Text]"/>
      <dgm:spPr/>
      <dgm:t>
        <a:bodyPr/>
        <a:lstStyle/>
        <a:p>
          <a:r>
            <a:rPr lang="en-US"/>
            <a:t>Preview 5</a:t>
          </a:r>
        </a:p>
      </dgm:t>
    </dgm:pt>
    <dgm:pt modelId="{F284B113-185D-43C3-A944-24E9A899C852}" type="parTrans" cxnId="{0F4F52E2-02EB-4528-AC0B-5DC47BB06369}">
      <dgm:prSet/>
      <dgm:spPr/>
      <dgm:t>
        <a:bodyPr/>
        <a:lstStyle/>
        <a:p>
          <a:endParaRPr lang="en-US"/>
        </a:p>
      </dgm:t>
    </dgm:pt>
    <dgm:pt modelId="{10F79467-FFCB-4769-B2D9-7B71514012EC}" type="sibTrans" cxnId="{0F4F52E2-02EB-4528-AC0B-5DC47BB06369}">
      <dgm:prSet/>
      <dgm:spPr/>
      <dgm:t>
        <a:bodyPr/>
        <a:lstStyle/>
        <a:p>
          <a:endParaRPr lang="en-US"/>
        </a:p>
      </dgm:t>
    </dgm:pt>
    <dgm:pt modelId="{3DED82A5-817D-4FDC-8004-C88A49A57070}">
      <dgm:prSet phldrT="[Text]"/>
      <dgm:spPr/>
      <dgm:t>
        <a:bodyPr/>
        <a:lstStyle/>
        <a:p>
          <a:r>
            <a:rPr lang="en-US"/>
            <a:t>Preview 6</a:t>
          </a:r>
        </a:p>
      </dgm:t>
    </dgm:pt>
    <dgm:pt modelId="{D3F4942E-F765-4E34-9049-6405642A90A5}" type="parTrans" cxnId="{DB0806BA-8EB9-44B7-8C82-899DFEDFDB6C}">
      <dgm:prSet/>
      <dgm:spPr/>
      <dgm:t>
        <a:bodyPr/>
        <a:lstStyle/>
        <a:p>
          <a:endParaRPr lang="en-US"/>
        </a:p>
      </dgm:t>
    </dgm:pt>
    <dgm:pt modelId="{FB0CA7C0-D47A-45A6-8E14-3379681305A4}" type="sibTrans" cxnId="{DB0806BA-8EB9-44B7-8C82-899DFEDFDB6C}">
      <dgm:prSet/>
      <dgm:spPr/>
      <dgm:t>
        <a:bodyPr/>
        <a:lstStyle/>
        <a:p>
          <a:endParaRPr lang="en-US"/>
        </a:p>
      </dgm:t>
    </dgm:pt>
    <dgm:pt modelId="{8B0CF648-5062-4A7C-BCD1-4B9F12530A35}" type="pres">
      <dgm:prSet presAssocID="{44CA858F-9F04-49D1-B3B4-C2CE77CD13F8}" presName="Name0" presStyleCnt="0">
        <dgm:presLayoutVars>
          <dgm:dir/>
        </dgm:presLayoutVars>
      </dgm:prSet>
      <dgm:spPr/>
    </dgm:pt>
    <dgm:pt modelId="{2416197C-30EA-439E-BA67-7E67D289EFF3}" type="pres">
      <dgm:prSet presAssocID="{93581EA1-E505-4712-BD97-EB5608C1660C}" presName="parComposite" presStyleCnt="0"/>
      <dgm:spPr/>
    </dgm:pt>
    <dgm:pt modelId="{BA13414B-59D2-4CE0-849C-C73FA75EAF0C}" type="pres">
      <dgm:prSet presAssocID="{93581EA1-E505-4712-BD97-EB5608C1660C}" presName="parBigCircle" presStyleLbl="node0" presStyleIdx="0" presStyleCnt="5"/>
      <dgm:spPr>
        <a:noFill/>
      </dgm:spPr>
    </dgm:pt>
    <dgm:pt modelId="{C6F500A7-D521-4002-9327-B4F0A4D3CFA5}" type="pres">
      <dgm:prSet presAssocID="{93581EA1-E505-4712-BD97-EB5608C1660C}" presName="parTx" presStyleLbl="revTx" presStyleIdx="0" presStyleCnt="37"/>
      <dgm:spPr/>
    </dgm:pt>
    <dgm:pt modelId="{6CFAA20D-B81F-49D1-B7F0-270503E81A9A}" type="pres">
      <dgm:prSet presAssocID="{93581EA1-E505-4712-BD97-EB5608C1660C}" presName="bSpace" presStyleCnt="0"/>
      <dgm:spPr/>
    </dgm:pt>
    <dgm:pt modelId="{BFDEA296-7D2A-4483-8E9D-AF1C6CE80982}" type="pres">
      <dgm:prSet presAssocID="{93581EA1-E505-4712-BD97-EB5608C1660C}" presName="parBackupNorm" presStyleCnt="0"/>
      <dgm:spPr/>
    </dgm:pt>
    <dgm:pt modelId="{8CA14183-CE86-4B50-897E-E2960ECDD663}" type="pres">
      <dgm:prSet presAssocID="{9C1BF8F5-B54F-4D28-8306-093619294E53}" presName="parSpace" presStyleCnt="0"/>
      <dgm:spPr/>
    </dgm:pt>
    <dgm:pt modelId="{EA530C84-EF33-4785-97D3-209ADDD2A127}" type="pres">
      <dgm:prSet presAssocID="{C2302DA9-9566-4466-BDE9-E8D4C158D826}" presName="desBackupLeftNorm" presStyleCnt="0"/>
      <dgm:spPr/>
    </dgm:pt>
    <dgm:pt modelId="{3096FE29-5759-4266-A9D6-CF6E46D41A4C}" type="pres">
      <dgm:prSet presAssocID="{C2302DA9-9566-4466-BDE9-E8D4C158D826}" presName="desComposite" presStyleCnt="0"/>
      <dgm:spPr/>
    </dgm:pt>
    <dgm:pt modelId="{A57313C8-E967-43C5-B97D-988758D38F32}" type="pres">
      <dgm:prSet presAssocID="{C2302DA9-9566-4466-BDE9-E8D4C158D826}" presName="desCircle" presStyleLbl="node1" presStyleIdx="0" presStyleCnt="16"/>
      <dgm:spPr/>
    </dgm:pt>
    <dgm:pt modelId="{60D3B4A4-63A1-4F4C-A26F-AE633945CFD8}" type="pres">
      <dgm:prSet presAssocID="{C2302DA9-9566-4466-BDE9-E8D4C158D826}" presName="chTx" presStyleLbl="revTx" presStyleIdx="1" presStyleCnt="37"/>
      <dgm:spPr/>
    </dgm:pt>
    <dgm:pt modelId="{6E8F724D-D6A1-4977-B146-610DA1F8BDC4}" type="pres">
      <dgm:prSet presAssocID="{C2302DA9-9566-4466-BDE9-E8D4C158D826}" presName="desTx" presStyleLbl="revTx" presStyleIdx="2" presStyleCnt="37">
        <dgm:presLayoutVars>
          <dgm:bulletEnabled val="1"/>
        </dgm:presLayoutVars>
      </dgm:prSet>
      <dgm:spPr/>
    </dgm:pt>
    <dgm:pt modelId="{3B395948-D70B-44D2-8FED-11C22AE2C1CA}" type="pres">
      <dgm:prSet presAssocID="{C2302DA9-9566-4466-BDE9-E8D4C158D826}" presName="desBackupRightNorm" presStyleCnt="0"/>
      <dgm:spPr/>
    </dgm:pt>
    <dgm:pt modelId="{2CCD8618-0A6C-472E-BB61-4B3CA51C3354}" type="pres">
      <dgm:prSet presAssocID="{FB326CAC-5898-47E6-AB8A-BE86685E874B}" presName="desSpace" presStyleCnt="0"/>
      <dgm:spPr/>
    </dgm:pt>
    <dgm:pt modelId="{A3B97C67-6C43-44F5-830C-B5752BA47447}" type="pres">
      <dgm:prSet presAssocID="{DBA49746-842B-4F66-875C-A509C77C0D76}" presName="desBackupLeftNorm" presStyleCnt="0"/>
      <dgm:spPr/>
    </dgm:pt>
    <dgm:pt modelId="{5FBA349E-222B-4A86-9E1B-1954C85C3A3B}" type="pres">
      <dgm:prSet presAssocID="{DBA49746-842B-4F66-875C-A509C77C0D76}" presName="desComposite" presStyleCnt="0"/>
      <dgm:spPr/>
    </dgm:pt>
    <dgm:pt modelId="{289F1D55-87F8-4C19-9B7B-C41FDEB459A7}" type="pres">
      <dgm:prSet presAssocID="{DBA49746-842B-4F66-875C-A509C77C0D76}" presName="desCircle" presStyleLbl="node1" presStyleIdx="1" presStyleCnt="16"/>
      <dgm:spPr/>
    </dgm:pt>
    <dgm:pt modelId="{86507576-350F-4F5C-9D49-0BBC8420CEE1}" type="pres">
      <dgm:prSet presAssocID="{DBA49746-842B-4F66-875C-A509C77C0D76}" presName="chTx" presStyleLbl="revTx" presStyleIdx="3" presStyleCnt="37"/>
      <dgm:spPr/>
    </dgm:pt>
    <dgm:pt modelId="{CF5A8278-DAAB-44F2-A835-B36A244EA538}" type="pres">
      <dgm:prSet presAssocID="{DBA49746-842B-4F66-875C-A509C77C0D76}" presName="desTx" presStyleLbl="revTx" presStyleIdx="4" presStyleCnt="37">
        <dgm:presLayoutVars>
          <dgm:bulletEnabled val="1"/>
        </dgm:presLayoutVars>
      </dgm:prSet>
      <dgm:spPr/>
    </dgm:pt>
    <dgm:pt modelId="{D15B4C12-D4D1-4815-8F3D-DFFF20E2F807}" type="pres">
      <dgm:prSet presAssocID="{DBA49746-842B-4F66-875C-A509C77C0D76}" presName="desBackupRightNorm" presStyleCnt="0"/>
      <dgm:spPr/>
    </dgm:pt>
    <dgm:pt modelId="{51782B4A-EB38-464F-931E-F5798D4C4F32}" type="pres">
      <dgm:prSet presAssocID="{3040DDD3-DB36-4260-B482-9E5F9A6F2EDA}" presName="desSpace" presStyleCnt="0"/>
      <dgm:spPr/>
    </dgm:pt>
    <dgm:pt modelId="{FE57F1FB-D83C-4CD6-8302-F85B2F5F702C}" type="pres">
      <dgm:prSet presAssocID="{C7213BBB-71B2-4867-990B-1F1D1A8188C3}" presName="desBackupLeftNorm" presStyleCnt="0"/>
      <dgm:spPr/>
    </dgm:pt>
    <dgm:pt modelId="{FF418EA9-D72D-479B-9023-99094BEEE3B2}" type="pres">
      <dgm:prSet presAssocID="{C7213BBB-71B2-4867-990B-1F1D1A8188C3}" presName="desComposite" presStyleCnt="0"/>
      <dgm:spPr/>
    </dgm:pt>
    <dgm:pt modelId="{BA027231-08BB-484A-8026-F1D739F97730}" type="pres">
      <dgm:prSet presAssocID="{C7213BBB-71B2-4867-990B-1F1D1A8188C3}" presName="desCircle" presStyleLbl="node1" presStyleIdx="2" presStyleCnt="16"/>
      <dgm:spPr/>
    </dgm:pt>
    <dgm:pt modelId="{8D7CF68E-8A23-456B-B67B-74A8AD251249}" type="pres">
      <dgm:prSet presAssocID="{C7213BBB-71B2-4867-990B-1F1D1A8188C3}" presName="chTx" presStyleLbl="revTx" presStyleIdx="5" presStyleCnt="37"/>
      <dgm:spPr/>
    </dgm:pt>
    <dgm:pt modelId="{12B83598-AF6F-4646-A434-AD05F82CE749}" type="pres">
      <dgm:prSet presAssocID="{C7213BBB-71B2-4867-990B-1F1D1A8188C3}" presName="desTx" presStyleLbl="revTx" presStyleIdx="6" presStyleCnt="37">
        <dgm:presLayoutVars>
          <dgm:bulletEnabled val="1"/>
        </dgm:presLayoutVars>
      </dgm:prSet>
      <dgm:spPr/>
    </dgm:pt>
    <dgm:pt modelId="{FB1EF54E-17FE-406D-A0BA-241E9D21E9A1}" type="pres">
      <dgm:prSet presAssocID="{C7213BBB-71B2-4867-990B-1F1D1A8188C3}" presName="desBackupRightNorm" presStyleCnt="0"/>
      <dgm:spPr/>
    </dgm:pt>
    <dgm:pt modelId="{CD55707F-4205-4B8B-AD6F-194376610D18}" type="pres">
      <dgm:prSet presAssocID="{10F79467-FFCB-4769-B2D9-7B71514012EC}" presName="desSpace" presStyleCnt="0"/>
      <dgm:spPr/>
    </dgm:pt>
    <dgm:pt modelId="{3C1471CA-DCE7-4969-A128-85DAA0F2625A}" type="pres">
      <dgm:prSet presAssocID="{3DED82A5-817D-4FDC-8004-C88A49A57070}" presName="desBackupLeftNorm" presStyleCnt="0"/>
      <dgm:spPr/>
    </dgm:pt>
    <dgm:pt modelId="{5B1BC0A5-CEF2-4917-8003-026957B232F6}" type="pres">
      <dgm:prSet presAssocID="{3DED82A5-817D-4FDC-8004-C88A49A57070}" presName="desComposite" presStyleCnt="0"/>
      <dgm:spPr/>
    </dgm:pt>
    <dgm:pt modelId="{3350A2BF-8D57-4083-82BE-D3EE4FA303EA}" type="pres">
      <dgm:prSet presAssocID="{3DED82A5-817D-4FDC-8004-C88A49A57070}" presName="desCircle" presStyleLbl="node1" presStyleIdx="3" presStyleCnt="16"/>
      <dgm:spPr/>
    </dgm:pt>
    <dgm:pt modelId="{EA33A7F7-6948-46C3-A02C-BE0266D32AC8}" type="pres">
      <dgm:prSet presAssocID="{3DED82A5-817D-4FDC-8004-C88A49A57070}" presName="chTx" presStyleLbl="revTx" presStyleIdx="7" presStyleCnt="37"/>
      <dgm:spPr/>
    </dgm:pt>
    <dgm:pt modelId="{DF02C8E9-E869-43F3-8F68-A198F49B43BE}" type="pres">
      <dgm:prSet presAssocID="{3DED82A5-817D-4FDC-8004-C88A49A57070}" presName="desTx" presStyleLbl="revTx" presStyleIdx="8" presStyleCnt="37">
        <dgm:presLayoutVars>
          <dgm:bulletEnabled val="1"/>
        </dgm:presLayoutVars>
      </dgm:prSet>
      <dgm:spPr/>
    </dgm:pt>
    <dgm:pt modelId="{17B7A765-4338-47B5-A24A-60B5FFF3B4A9}" type="pres">
      <dgm:prSet presAssocID="{3DED82A5-817D-4FDC-8004-C88A49A57070}" presName="desBackupRightNorm" presStyleCnt="0"/>
      <dgm:spPr/>
    </dgm:pt>
    <dgm:pt modelId="{2F9AB6BB-1F78-4C2D-9649-F0A3CE42EA7C}" type="pres">
      <dgm:prSet presAssocID="{FB0CA7C0-D47A-45A6-8E14-3379681305A4}" presName="desSpace" presStyleCnt="0"/>
      <dgm:spPr/>
    </dgm:pt>
    <dgm:pt modelId="{73D52D47-49B0-421F-BF5B-20A85F90E357}" type="pres">
      <dgm:prSet presAssocID="{6104DA25-80FC-4C74-863F-A31C57D35481}" presName="parComposite" presStyleCnt="0"/>
      <dgm:spPr/>
    </dgm:pt>
    <dgm:pt modelId="{B9AD8C3C-966E-4BB8-8C3B-197C66158AAF}" type="pres">
      <dgm:prSet presAssocID="{6104DA25-80FC-4C74-863F-A31C57D35481}" presName="parBigCircle" presStyleLbl="node0" presStyleIdx="1" presStyleCnt="5"/>
      <dgm:spPr/>
    </dgm:pt>
    <dgm:pt modelId="{93FBE66D-6D66-42B6-8D20-99E4AC4C33E6}" type="pres">
      <dgm:prSet presAssocID="{6104DA25-80FC-4C74-863F-A31C57D35481}" presName="parTx" presStyleLbl="revTx" presStyleIdx="9" presStyleCnt="37"/>
      <dgm:spPr/>
    </dgm:pt>
    <dgm:pt modelId="{B8B3BE15-AB63-46B5-B4EB-C83F29617C5F}" type="pres">
      <dgm:prSet presAssocID="{6104DA25-80FC-4C74-863F-A31C57D35481}" presName="bSpace" presStyleCnt="0"/>
      <dgm:spPr/>
    </dgm:pt>
    <dgm:pt modelId="{A2022B86-4A8F-4908-917E-515770F380BD}" type="pres">
      <dgm:prSet presAssocID="{6104DA25-80FC-4C74-863F-A31C57D35481}" presName="parBackupNorm" presStyleCnt="0"/>
      <dgm:spPr/>
    </dgm:pt>
    <dgm:pt modelId="{298800DB-171E-47AF-B6A8-B73A69A3CAFF}" type="pres">
      <dgm:prSet presAssocID="{D88D9CF9-123A-44C6-B24E-0F4917FE04FE}" presName="parSpace" presStyleCnt="0"/>
      <dgm:spPr/>
    </dgm:pt>
    <dgm:pt modelId="{F3169450-AD28-40BE-B5A7-7ACB68D0A7E0}" type="pres">
      <dgm:prSet presAssocID="{0DC9AE96-99AF-42A3-830E-2244681A0BE6}" presName="desBackupLeftNorm" presStyleCnt="0"/>
      <dgm:spPr/>
    </dgm:pt>
    <dgm:pt modelId="{F6325199-94B6-4923-8017-C754A41B5953}" type="pres">
      <dgm:prSet presAssocID="{0DC9AE96-99AF-42A3-830E-2244681A0BE6}" presName="desComposite" presStyleCnt="0"/>
      <dgm:spPr/>
    </dgm:pt>
    <dgm:pt modelId="{80A37191-E809-4CE8-A333-8B029FB609B2}" type="pres">
      <dgm:prSet presAssocID="{0DC9AE96-99AF-42A3-830E-2244681A0BE6}" presName="desCircle" presStyleLbl="node1" presStyleIdx="4" presStyleCnt="16"/>
      <dgm:spPr/>
    </dgm:pt>
    <dgm:pt modelId="{7A461BB0-DFD7-48EF-B383-82F7AD036513}" type="pres">
      <dgm:prSet presAssocID="{0DC9AE96-99AF-42A3-830E-2244681A0BE6}" presName="chTx" presStyleLbl="revTx" presStyleIdx="10" presStyleCnt="37"/>
      <dgm:spPr/>
    </dgm:pt>
    <dgm:pt modelId="{70971DF3-2904-480F-9573-1448BCB4713D}" type="pres">
      <dgm:prSet presAssocID="{0DC9AE96-99AF-42A3-830E-2244681A0BE6}" presName="desTx" presStyleLbl="revTx" presStyleIdx="11" presStyleCnt="37">
        <dgm:presLayoutVars>
          <dgm:bulletEnabled val="1"/>
        </dgm:presLayoutVars>
      </dgm:prSet>
      <dgm:spPr/>
    </dgm:pt>
    <dgm:pt modelId="{84232907-3B32-4760-A562-480EE45ED83C}" type="pres">
      <dgm:prSet presAssocID="{0DC9AE96-99AF-42A3-830E-2244681A0BE6}" presName="desBackupRightNorm" presStyleCnt="0"/>
      <dgm:spPr/>
    </dgm:pt>
    <dgm:pt modelId="{B963AFA6-62DF-480A-8199-DFE9AD97C575}" type="pres">
      <dgm:prSet presAssocID="{B2CD3EBB-C2AD-4316-B0A6-0F404C552C7D}" presName="desSpace" presStyleCnt="0"/>
      <dgm:spPr/>
    </dgm:pt>
    <dgm:pt modelId="{EFE157BC-01AC-48E7-8684-8F47B26DD240}" type="pres">
      <dgm:prSet presAssocID="{4D0E7424-510E-4E0A-97DA-6A4D7A26CA59}" presName="desBackupLeftNorm" presStyleCnt="0"/>
      <dgm:spPr/>
    </dgm:pt>
    <dgm:pt modelId="{D5B99A4B-399F-46AF-9082-82FB28A91F50}" type="pres">
      <dgm:prSet presAssocID="{4D0E7424-510E-4E0A-97DA-6A4D7A26CA59}" presName="desComposite" presStyleCnt="0"/>
      <dgm:spPr/>
    </dgm:pt>
    <dgm:pt modelId="{B0864B79-330E-4AC4-9C67-B48AAB6C98B4}" type="pres">
      <dgm:prSet presAssocID="{4D0E7424-510E-4E0A-97DA-6A4D7A26CA59}" presName="desCircle" presStyleLbl="node1" presStyleIdx="5" presStyleCnt="16"/>
      <dgm:spPr/>
    </dgm:pt>
    <dgm:pt modelId="{D6FFC25A-4B8A-4F7E-B298-2BCCEA2CA11E}" type="pres">
      <dgm:prSet presAssocID="{4D0E7424-510E-4E0A-97DA-6A4D7A26CA59}" presName="chTx" presStyleLbl="revTx" presStyleIdx="12" presStyleCnt="37"/>
      <dgm:spPr/>
    </dgm:pt>
    <dgm:pt modelId="{36D8B6D1-1928-40A5-9913-8599D4671448}" type="pres">
      <dgm:prSet presAssocID="{4D0E7424-510E-4E0A-97DA-6A4D7A26CA59}" presName="desTx" presStyleLbl="revTx" presStyleIdx="13" presStyleCnt="37">
        <dgm:presLayoutVars>
          <dgm:bulletEnabled val="1"/>
        </dgm:presLayoutVars>
      </dgm:prSet>
      <dgm:spPr/>
    </dgm:pt>
    <dgm:pt modelId="{AAA3B333-CE42-430E-99C4-2E5FE60E0C64}" type="pres">
      <dgm:prSet presAssocID="{4D0E7424-510E-4E0A-97DA-6A4D7A26CA59}" presName="desBackupRightNorm" presStyleCnt="0"/>
      <dgm:spPr/>
    </dgm:pt>
    <dgm:pt modelId="{6FACE48E-5839-4022-AA16-7D4B14DBF370}" type="pres">
      <dgm:prSet presAssocID="{B06C82AA-5408-40CC-A2C7-E0DFD89F897E}" presName="desSpace" presStyleCnt="0"/>
      <dgm:spPr/>
    </dgm:pt>
    <dgm:pt modelId="{9BFAD208-86A9-4EED-B0AC-599E26901431}" type="pres">
      <dgm:prSet presAssocID="{7A309685-50A2-4919-BB9D-8C697A541DB6}" presName="desBackupLeftNorm" presStyleCnt="0"/>
      <dgm:spPr/>
    </dgm:pt>
    <dgm:pt modelId="{A1875BAF-C937-490B-AB34-290658A657E2}" type="pres">
      <dgm:prSet presAssocID="{7A309685-50A2-4919-BB9D-8C697A541DB6}" presName="desComposite" presStyleCnt="0"/>
      <dgm:spPr/>
    </dgm:pt>
    <dgm:pt modelId="{72F85294-A265-44A1-91CF-D85BE6C97F5F}" type="pres">
      <dgm:prSet presAssocID="{7A309685-50A2-4919-BB9D-8C697A541DB6}" presName="desCircle" presStyleLbl="node1" presStyleIdx="6" presStyleCnt="16"/>
      <dgm:spPr/>
    </dgm:pt>
    <dgm:pt modelId="{BE0E9E62-FE46-4E0E-A18D-46A8CE25935A}" type="pres">
      <dgm:prSet presAssocID="{7A309685-50A2-4919-BB9D-8C697A541DB6}" presName="chTx" presStyleLbl="revTx" presStyleIdx="14" presStyleCnt="37"/>
      <dgm:spPr/>
    </dgm:pt>
    <dgm:pt modelId="{FFAFECD0-B894-4176-AA58-9F683179A622}" type="pres">
      <dgm:prSet presAssocID="{7A309685-50A2-4919-BB9D-8C697A541DB6}" presName="desTx" presStyleLbl="revTx" presStyleIdx="15" presStyleCnt="37">
        <dgm:presLayoutVars>
          <dgm:bulletEnabled val="1"/>
        </dgm:presLayoutVars>
      </dgm:prSet>
      <dgm:spPr/>
    </dgm:pt>
    <dgm:pt modelId="{FA1A6CA8-BBDF-4AAC-AAD1-DC849901ED81}" type="pres">
      <dgm:prSet presAssocID="{7A309685-50A2-4919-BB9D-8C697A541DB6}" presName="desBackupRightNorm" presStyleCnt="0"/>
      <dgm:spPr/>
    </dgm:pt>
    <dgm:pt modelId="{BA46DE8D-537E-4D50-A1D7-701F5506D6D8}" type="pres">
      <dgm:prSet presAssocID="{99DDDEBF-9382-45C1-9D4A-91A527F4E01F}" presName="desSpace" presStyleCnt="0"/>
      <dgm:spPr/>
    </dgm:pt>
    <dgm:pt modelId="{71EF52F7-F1CF-447B-83E7-04DA9869A362}" type="pres">
      <dgm:prSet presAssocID="{2C4EE2BA-E92C-4906-8DEA-CBEE06AC633B}" presName="desBackupLeftNorm" presStyleCnt="0"/>
      <dgm:spPr/>
    </dgm:pt>
    <dgm:pt modelId="{8160C949-042D-473C-96CF-D298ADD8040C}" type="pres">
      <dgm:prSet presAssocID="{2C4EE2BA-E92C-4906-8DEA-CBEE06AC633B}" presName="desComposite" presStyleCnt="0"/>
      <dgm:spPr/>
    </dgm:pt>
    <dgm:pt modelId="{E386A80C-6DB6-43DC-B44A-CD5491BEFDB0}" type="pres">
      <dgm:prSet presAssocID="{2C4EE2BA-E92C-4906-8DEA-CBEE06AC633B}" presName="desCircle" presStyleLbl="node1" presStyleIdx="7" presStyleCnt="16"/>
      <dgm:spPr/>
    </dgm:pt>
    <dgm:pt modelId="{BCCFBD78-80BF-4AA4-8681-19D47328DA21}" type="pres">
      <dgm:prSet presAssocID="{2C4EE2BA-E92C-4906-8DEA-CBEE06AC633B}" presName="chTx" presStyleLbl="revTx" presStyleIdx="16" presStyleCnt="37"/>
      <dgm:spPr/>
    </dgm:pt>
    <dgm:pt modelId="{867A96D9-E9C8-4199-81A4-13C0E969484C}" type="pres">
      <dgm:prSet presAssocID="{2C4EE2BA-E92C-4906-8DEA-CBEE06AC633B}" presName="desTx" presStyleLbl="revTx" presStyleIdx="17" presStyleCnt="37">
        <dgm:presLayoutVars>
          <dgm:bulletEnabled val="1"/>
        </dgm:presLayoutVars>
      </dgm:prSet>
      <dgm:spPr/>
    </dgm:pt>
    <dgm:pt modelId="{57B4EBBC-0791-4517-8F67-2F364E70B854}" type="pres">
      <dgm:prSet presAssocID="{2C4EE2BA-E92C-4906-8DEA-CBEE06AC633B}" presName="desBackupRightNorm" presStyleCnt="0"/>
      <dgm:spPr/>
    </dgm:pt>
    <dgm:pt modelId="{15443198-32FF-4DBB-922E-0EF17B9DC55A}" type="pres">
      <dgm:prSet presAssocID="{0D8A43BC-6559-4E0C-B9F5-5EC102889868}" presName="desSpace" presStyleCnt="0"/>
      <dgm:spPr/>
    </dgm:pt>
    <dgm:pt modelId="{CAD8BE02-7470-4403-81F9-3B74F1F6BBDC}" type="pres">
      <dgm:prSet presAssocID="{1B1A2C80-923E-4122-8149-CD56FCF971E4}" presName="desBackupLeftNorm" presStyleCnt="0"/>
      <dgm:spPr/>
    </dgm:pt>
    <dgm:pt modelId="{DB5A191C-4438-4BF1-A873-1A1E5B751961}" type="pres">
      <dgm:prSet presAssocID="{1B1A2C80-923E-4122-8149-CD56FCF971E4}" presName="desComposite" presStyleCnt="0"/>
      <dgm:spPr/>
    </dgm:pt>
    <dgm:pt modelId="{1B7D9899-CD66-4CA4-ABF6-2755AEC0ECF2}" type="pres">
      <dgm:prSet presAssocID="{1B1A2C80-923E-4122-8149-CD56FCF971E4}" presName="desCircle" presStyleLbl="node1" presStyleIdx="8" presStyleCnt="16"/>
      <dgm:spPr/>
    </dgm:pt>
    <dgm:pt modelId="{1A24BE6F-AB90-43B4-9368-C8FAA25BAEEA}" type="pres">
      <dgm:prSet presAssocID="{1B1A2C80-923E-4122-8149-CD56FCF971E4}" presName="chTx" presStyleLbl="revTx" presStyleIdx="18" presStyleCnt="37"/>
      <dgm:spPr/>
    </dgm:pt>
    <dgm:pt modelId="{E2431EA6-9A26-4004-BAF6-A655DE7B2B51}" type="pres">
      <dgm:prSet presAssocID="{1B1A2C80-923E-4122-8149-CD56FCF971E4}" presName="desTx" presStyleLbl="revTx" presStyleIdx="19" presStyleCnt="37">
        <dgm:presLayoutVars>
          <dgm:bulletEnabled val="1"/>
        </dgm:presLayoutVars>
      </dgm:prSet>
      <dgm:spPr/>
    </dgm:pt>
    <dgm:pt modelId="{BC31B8F5-63BD-4169-B181-B331B8FC2D1A}" type="pres">
      <dgm:prSet presAssocID="{1B1A2C80-923E-4122-8149-CD56FCF971E4}" presName="desBackupRightNorm" presStyleCnt="0"/>
      <dgm:spPr/>
    </dgm:pt>
    <dgm:pt modelId="{048D0CDA-567B-4750-BAC4-4F1637C1D0CE}" type="pres">
      <dgm:prSet presAssocID="{A79FE75C-DDAD-447D-8D74-1AB77ABE46F4}" presName="desSpace" presStyleCnt="0"/>
      <dgm:spPr/>
    </dgm:pt>
    <dgm:pt modelId="{AAFD5DDA-016B-4489-BB9E-C943FF7C3B21}" type="pres">
      <dgm:prSet presAssocID="{32DF42B5-9C2E-40FB-8024-79B4B8556824}" presName="parComposite" presStyleCnt="0"/>
      <dgm:spPr/>
    </dgm:pt>
    <dgm:pt modelId="{ED4C8711-E0EC-4150-AFD6-545064D970CA}" type="pres">
      <dgm:prSet presAssocID="{32DF42B5-9C2E-40FB-8024-79B4B8556824}" presName="parBigCircle" presStyleLbl="node0" presStyleIdx="2" presStyleCnt="5"/>
      <dgm:spPr/>
    </dgm:pt>
    <dgm:pt modelId="{8E1F956E-38A5-4D82-91DC-485F37E2665B}" type="pres">
      <dgm:prSet presAssocID="{32DF42B5-9C2E-40FB-8024-79B4B8556824}" presName="parTx" presStyleLbl="revTx" presStyleIdx="20" presStyleCnt="37"/>
      <dgm:spPr/>
    </dgm:pt>
    <dgm:pt modelId="{16BB27A5-3889-4722-80EF-6D355800FC18}" type="pres">
      <dgm:prSet presAssocID="{32DF42B5-9C2E-40FB-8024-79B4B8556824}" presName="bSpace" presStyleCnt="0"/>
      <dgm:spPr/>
    </dgm:pt>
    <dgm:pt modelId="{CF3FD867-B7B3-4D0A-B188-7B2449EB7FCD}" type="pres">
      <dgm:prSet presAssocID="{32DF42B5-9C2E-40FB-8024-79B4B8556824}" presName="parBackupNorm" presStyleCnt="0"/>
      <dgm:spPr/>
    </dgm:pt>
    <dgm:pt modelId="{D038BA3D-5D54-44D3-AEB8-B410C389297B}" type="pres">
      <dgm:prSet presAssocID="{72AFCFE8-F0AD-4EF1-B7F2-936EE0C20E88}" presName="parSpace" presStyleCnt="0"/>
      <dgm:spPr/>
    </dgm:pt>
    <dgm:pt modelId="{C9CD6A10-D44D-418E-8C64-2E4797364511}" type="pres">
      <dgm:prSet presAssocID="{ACF261EA-820C-4FA8-BFB7-8A8AEEFF2F64}" presName="desBackupLeftNorm" presStyleCnt="0"/>
      <dgm:spPr/>
    </dgm:pt>
    <dgm:pt modelId="{15674F3E-FB64-47EC-948E-C90B19F77AB9}" type="pres">
      <dgm:prSet presAssocID="{ACF261EA-820C-4FA8-BFB7-8A8AEEFF2F64}" presName="desComposite" presStyleCnt="0"/>
      <dgm:spPr/>
    </dgm:pt>
    <dgm:pt modelId="{FFFDDFE2-A3FC-4F4D-AE5F-00F388548253}" type="pres">
      <dgm:prSet presAssocID="{ACF261EA-820C-4FA8-BFB7-8A8AEEFF2F64}" presName="desCircle" presStyleLbl="node1" presStyleIdx="9" presStyleCnt="16"/>
      <dgm:spPr/>
    </dgm:pt>
    <dgm:pt modelId="{91604E3D-70BD-4F13-901C-324E2D46CCEF}" type="pres">
      <dgm:prSet presAssocID="{ACF261EA-820C-4FA8-BFB7-8A8AEEFF2F64}" presName="chTx" presStyleLbl="revTx" presStyleIdx="21" presStyleCnt="37"/>
      <dgm:spPr/>
    </dgm:pt>
    <dgm:pt modelId="{0BBD566E-ECD7-4A9F-BEE2-27BD84673B15}" type="pres">
      <dgm:prSet presAssocID="{ACF261EA-820C-4FA8-BFB7-8A8AEEFF2F64}" presName="desTx" presStyleLbl="revTx" presStyleIdx="22" presStyleCnt="37">
        <dgm:presLayoutVars>
          <dgm:bulletEnabled val="1"/>
        </dgm:presLayoutVars>
      </dgm:prSet>
      <dgm:spPr/>
    </dgm:pt>
    <dgm:pt modelId="{77117A4A-4101-4E36-A98C-626A1A350CA2}" type="pres">
      <dgm:prSet presAssocID="{ACF261EA-820C-4FA8-BFB7-8A8AEEFF2F64}" presName="desBackupRightNorm" presStyleCnt="0"/>
      <dgm:spPr/>
    </dgm:pt>
    <dgm:pt modelId="{D5ED2168-CF1A-4AF8-ABB5-4DA9D099F715}" type="pres">
      <dgm:prSet presAssocID="{51A2D99A-EA8F-4328-B27D-DAB68950643B}" presName="desSpace" presStyleCnt="0"/>
      <dgm:spPr/>
    </dgm:pt>
    <dgm:pt modelId="{475DA293-01F7-4C11-9D2C-474E55B6EEE2}" type="pres">
      <dgm:prSet presAssocID="{4D0422E7-1499-44C6-94F5-898B04CF9B74}" presName="desBackupLeftNorm" presStyleCnt="0"/>
      <dgm:spPr/>
    </dgm:pt>
    <dgm:pt modelId="{8D59CB53-46E7-471E-849E-B908BD57AF79}" type="pres">
      <dgm:prSet presAssocID="{4D0422E7-1499-44C6-94F5-898B04CF9B74}" presName="desComposite" presStyleCnt="0"/>
      <dgm:spPr/>
    </dgm:pt>
    <dgm:pt modelId="{DF802DE8-8B2D-4EC8-9D79-93C77A442316}" type="pres">
      <dgm:prSet presAssocID="{4D0422E7-1499-44C6-94F5-898B04CF9B74}" presName="desCircle" presStyleLbl="node1" presStyleIdx="10" presStyleCnt="16"/>
      <dgm:spPr/>
    </dgm:pt>
    <dgm:pt modelId="{F6286B2C-19E7-405A-B9C1-9EC43BC8366F}" type="pres">
      <dgm:prSet presAssocID="{4D0422E7-1499-44C6-94F5-898B04CF9B74}" presName="chTx" presStyleLbl="revTx" presStyleIdx="23" presStyleCnt="37"/>
      <dgm:spPr/>
    </dgm:pt>
    <dgm:pt modelId="{0B5CA075-BD8C-4B90-A28F-00D827273FD8}" type="pres">
      <dgm:prSet presAssocID="{4D0422E7-1499-44C6-94F5-898B04CF9B74}" presName="desTx" presStyleLbl="revTx" presStyleIdx="24" presStyleCnt="37">
        <dgm:presLayoutVars>
          <dgm:bulletEnabled val="1"/>
        </dgm:presLayoutVars>
      </dgm:prSet>
      <dgm:spPr/>
    </dgm:pt>
    <dgm:pt modelId="{1C2EBEA3-911E-4024-912A-E95478869851}" type="pres">
      <dgm:prSet presAssocID="{4D0422E7-1499-44C6-94F5-898B04CF9B74}" presName="desBackupRightNorm" presStyleCnt="0"/>
      <dgm:spPr/>
    </dgm:pt>
    <dgm:pt modelId="{06DAF4CE-2294-4A43-A2B3-0B784D0ED80F}" type="pres">
      <dgm:prSet presAssocID="{6ACB6222-CF48-4A11-9990-F7C5FBDA288A}" presName="desSpace" presStyleCnt="0"/>
      <dgm:spPr/>
    </dgm:pt>
    <dgm:pt modelId="{26967737-05C6-4F44-B035-1162E484F3CE}" type="pres">
      <dgm:prSet presAssocID="{14B4CC0A-F218-40E8-AEE3-83B8C13B5E85}" presName="desBackupLeftNorm" presStyleCnt="0"/>
      <dgm:spPr/>
    </dgm:pt>
    <dgm:pt modelId="{25F0BFC1-F805-46C2-B192-B1530BF07EA2}" type="pres">
      <dgm:prSet presAssocID="{14B4CC0A-F218-40E8-AEE3-83B8C13B5E85}" presName="desComposite" presStyleCnt="0"/>
      <dgm:spPr/>
    </dgm:pt>
    <dgm:pt modelId="{0A826733-C67A-4DF5-A07A-E8686C59454B}" type="pres">
      <dgm:prSet presAssocID="{14B4CC0A-F218-40E8-AEE3-83B8C13B5E85}" presName="desCircle" presStyleLbl="node1" presStyleIdx="11" presStyleCnt="16"/>
      <dgm:spPr/>
    </dgm:pt>
    <dgm:pt modelId="{D4E8516A-079F-4EFB-8D70-8EA9A4F6FC20}" type="pres">
      <dgm:prSet presAssocID="{14B4CC0A-F218-40E8-AEE3-83B8C13B5E85}" presName="chTx" presStyleLbl="revTx" presStyleIdx="25" presStyleCnt="37"/>
      <dgm:spPr/>
    </dgm:pt>
    <dgm:pt modelId="{81DDB30D-FCCA-47CD-921C-C8E4B4D35AAB}" type="pres">
      <dgm:prSet presAssocID="{14B4CC0A-F218-40E8-AEE3-83B8C13B5E85}" presName="desTx" presStyleLbl="revTx" presStyleIdx="26" presStyleCnt="37">
        <dgm:presLayoutVars>
          <dgm:bulletEnabled val="1"/>
        </dgm:presLayoutVars>
      </dgm:prSet>
      <dgm:spPr/>
    </dgm:pt>
    <dgm:pt modelId="{16FE9A16-A1C3-4730-B48B-CCE225CE4EB4}" type="pres">
      <dgm:prSet presAssocID="{14B4CC0A-F218-40E8-AEE3-83B8C13B5E85}" presName="desBackupRightNorm" presStyleCnt="0"/>
      <dgm:spPr/>
    </dgm:pt>
    <dgm:pt modelId="{07B0D4EA-5149-4447-9674-C06BF6DCB24A}" type="pres">
      <dgm:prSet presAssocID="{0318DA2B-7BF0-41ED-89B5-D4A1A232C7DB}" presName="desSpace" presStyleCnt="0"/>
      <dgm:spPr/>
    </dgm:pt>
    <dgm:pt modelId="{8579ACBF-14A1-4D8B-BFAE-43234298A6AE}" type="pres">
      <dgm:prSet presAssocID="{C8693F18-F472-4B10-AD9F-D2A2D24F12F6}" presName="desBackupLeftNorm" presStyleCnt="0"/>
      <dgm:spPr/>
    </dgm:pt>
    <dgm:pt modelId="{DC5CFA99-9D42-414B-B544-D69970D4FBC9}" type="pres">
      <dgm:prSet presAssocID="{C8693F18-F472-4B10-AD9F-D2A2D24F12F6}" presName="desComposite" presStyleCnt="0"/>
      <dgm:spPr/>
    </dgm:pt>
    <dgm:pt modelId="{4ADC7BAC-5098-4DE0-B85C-A480E028D413}" type="pres">
      <dgm:prSet presAssocID="{C8693F18-F472-4B10-AD9F-D2A2D24F12F6}" presName="desCircle" presStyleLbl="node1" presStyleIdx="12" presStyleCnt="16"/>
      <dgm:spPr/>
    </dgm:pt>
    <dgm:pt modelId="{76E15BB1-2476-49D0-9EF8-6823CFF359D0}" type="pres">
      <dgm:prSet presAssocID="{C8693F18-F472-4B10-AD9F-D2A2D24F12F6}" presName="chTx" presStyleLbl="revTx" presStyleIdx="27" presStyleCnt="37"/>
      <dgm:spPr/>
    </dgm:pt>
    <dgm:pt modelId="{331BAAE7-9BF4-4FCF-9C05-6BA819C6039A}" type="pres">
      <dgm:prSet presAssocID="{C8693F18-F472-4B10-AD9F-D2A2D24F12F6}" presName="desTx" presStyleLbl="revTx" presStyleIdx="28" presStyleCnt="37">
        <dgm:presLayoutVars>
          <dgm:bulletEnabled val="1"/>
        </dgm:presLayoutVars>
      </dgm:prSet>
      <dgm:spPr/>
    </dgm:pt>
    <dgm:pt modelId="{5B98F2D8-8AD6-459F-89FA-C8195B5F5EA8}" type="pres">
      <dgm:prSet presAssocID="{C8693F18-F472-4B10-AD9F-D2A2D24F12F6}" presName="desBackupRightNorm" presStyleCnt="0"/>
      <dgm:spPr/>
    </dgm:pt>
    <dgm:pt modelId="{A2E6EAF6-F214-45B0-A579-000E2FAE274F}" type="pres">
      <dgm:prSet presAssocID="{1594AE61-4E5D-4198-B793-31CBEE17DA92}" presName="desSpace" presStyleCnt="0"/>
      <dgm:spPr/>
    </dgm:pt>
    <dgm:pt modelId="{13B76ACF-98BC-4F2F-B2D0-8129E8AEC36A}" type="pres">
      <dgm:prSet presAssocID="{C5865C13-DDE1-44CA-87CA-FCAFF4ADA1C7}" presName="parComposite" presStyleCnt="0"/>
      <dgm:spPr/>
    </dgm:pt>
    <dgm:pt modelId="{D61F2B37-5B3F-4106-91D2-0BB1866C944D}" type="pres">
      <dgm:prSet presAssocID="{C5865C13-DDE1-44CA-87CA-FCAFF4ADA1C7}" presName="parBigCircle" presStyleLbl="node0" presStyleIdx="3" presStyleCnt="5"/>
      <dgm:spPr/>
    </dgm:pt>
    <dgm:pt modelId="{02C5FDCC-FEFE-4144-BDEA-B6A3D7A0D324}" type="pres">
      <dgm:prSet presAssocID="{C5865C13-DDE1-44CA-87CA-FCAFF4ADA1C7}" presName="parTx" presStyleLbl="revTx" presStyleIdx="29" presStyleCnt="37"/>
      <dgm:spPr/>
    </dgm:pt>
    <dgm:pt modelId="{60F13C8E-04D5-41EE-87AD-C5D59C0D980A}" type="pres">
      <dgm:prSet presAssocID="{C5865C13-DDE1-44CA-87CA-FCAFF4ADA1C7}" presName="bSpace" presStyleCnt="0"/>
      <dgm:spPr/>
    </dgm:pt>
    <dgm:pt modelId="{DDF75A47-68A9-4FEF-82C4-19E0BF7FC2B3}" type="pres">
      <dgm:prSet presAssocID="{C5865C13-DDE1-44CA-87CA-FCAFF4ADA1C7}" presName="parBackupNorm" presStyleCnt="0"/>
      <dgm:spPr/>
    </dgm:pt>
    <dgm:pt modelId="{07C0DC1F-BC39-4F10-B9CC-C5D40EECAC35}" type="pres">
      <dgm:prSet presAssocID="{31A9B5CD-1A79-4C90-A93B-407338AB655E}" presName="parSpace" presStyleCnt="0"/>
      <dgm:spPr/>
    </dgm:pt>
    <dgm:pt modelId="{F7FDEC3A-C97B-463D-ACFE-9F23DA5B9B32}" type="pres">
      <dgm:prSet presAssocID="{AB82341F-159C-4181-B6E5-D064C8A8C6DE}" presName="desBackupLeftNorm" presStyleCnt="0"/>
      <dgm:spPr/>
    </dgm:pt>
    <dgm:pt modelId="{FA15A9C0-2ED1-45B7-B0D7-F06193D6B69D}" type="pres">
      <dgm:prSet presAssocID="{AB82341F-159C-4181-B6E5-D064C8A8C6DE}" presName="desComposite" presStyleCnt="0"/>
      <dgm:spPr/>
    </dgm:pt>
    <dgm:pt modelId="{C4F51475-CD89-4DAE-BEA5-16528A19D337}" type="pres">
      <dgm:prSet presAssocID="{AB82341F-159C-4181-B6E5-D064C8A8C6DE}" presName="desCircle" presStyleLbl="node1" presStyleIdx="13" presStyleCnt="16"/>
      <dgm:spPr/>
    </dgm:pt>
    <dgm:pt modelId="{0E6BEB64-4606-4AB0-B766-B6826698F3AC}" type="pres">
      <dgm:prSet presAssocID="{AB82341F-159C-4181-B6E5-D064C8A8C6DE}" presName="chTx" presStyleLbl="revTx" presStyleIdx="30" presStyleCnt="37"/>
      <dgm:spPr/>
    </dgm:pt>
    <dgm:pt modelId="{9915F4D5-02A9-4F99-9C80-29F793E7AB3F}" type="pres">
      <dgm:prSet presAssocID="{AB82341F-159C-4181-B6E5-D064C8A8C6DE}" presName="desTx" presStyleLbl="revTx" presStyleIdx="31" presStyleCnt="37">
        <dgm:presLayoutVars>
          <dgm:bulletEnabled val="1"/>
        </dgm:presLayoutVars>
      </dgm:prSet>
      <dgm:spPr/>
    </dgm:pt>
    <dgm:pt modelId="{43A72976-0129-408B-844D-667725785D4E}" type="pres">
      <dgm:prSet presAssocID="{AB82341F-159C-4181-B6E5-D064C8A8C6DE}" presName="desBackupRightNorm" presStyleCnt="0"/>
      <dgm:spPr/>
    </dgm:pt>
    <dgm:pt modelId="{BC1586C3-7410-41AC-89C8-A403CF11DFBA}" type="pres">
      <dgm:prSet presAssocID="{1E1E0D2E-77B3-4502-BA37-F7798690C926}" presName="desSpace" presStyleCnt="0"/>
      <dgm:spPr/>
    </dgm:pt>
    <dgm:pt modelId="{BB894FA0-F530-4A42-9182-A415E73E8F08}" type="pres">
      <dgm:prSet presAssocID="{624B5F7D-8FAC-4351-B184-EF6E6B3CE339}" presName="desBackupLeftNorm" presStyleCnt="0"/>
      <dgm:spPr/>
    </dgm:pt>
    <dgm:pt modelId="{A8ABB4A4-915B-4577-973D-C1DCE3041CFB}" type="pres">
      <dgm:prSet presAssocID="{624B5F7D-8FAC-4351-B184-EF6E6B3CE339}" presName="desComposite" presStyleCnt="0"/>
      <dgm:spPr/>
    </dgm:pt>
    <dgm:pt modelId="{3C9B025B-5A1B-4DC4-83A3-7C25C83ED201}" type="pres">
      <dgm:prSet presAssocID="{624B5F7D-8FAC-4351-B184-EF6E6B3CE339}" presName="desCircle" presStyleLbl="node1" presStyleIdx="14" presStyleCnt="16"/>
      <dgm:spPr/>
    </dgm:pt>
    <dgm:pt modelId="{D3FC5D09-58A7-4160-895C-87BD0C0FAFF1}" type="pres">
      <dgm:prSet presAssocID="{624B5F7D-8FAC-4351-B184-EF6E6B3CE339}" presName="chTx" presStyleLbl="revTx" presStyleIdx="32" presStyleCnt="37"/>
      <dgm:spPr/>
    </dgm:pt>
    <dgm:pt modelId="{EF82D5F3-0EDC-4D02-8054-C58E4DAFDA6F}" type="pres">
      <dgm:prSet presAssocID="{624B5F7D-8FAC-4351-B184-EF6E6B3CE339}" presName="desTx" presStyleLbl="revTx" presStyleIdx="33" presStyleCnt="37">
        <dgm:presLayoutVars>
          <dgm:bulletEnabled val="1"/>
        </dgm:presLayoutVars>
      </dgm:prSet>
      <dgm:spPr/>
    </dgm:pt>
    <dgm:pt modelId="{95702062-DC6C-489B-830B-0FE6F64CFA67}" type="pres">
      <dgm:prSet presAssocID="{624B5F7D-8FAC-4351-B184-EF6E6B3CE339}" presName="desBackupRightNorm" presStyleCnt="0"/>
      <dgm:spPr/>
    </dgm:pt>
    <dgm:pt modelId="{F52DBF7D-D780-436B-974C-E8EF6D784D1B}" type="pres">
      <dgm:prSet presAssocID="{13FDA74D-C3F4-4588-AF5D-5A883C597E92}" presName="desSpace" presStyleCnt="0"/>
      <dgm:spPr/>
    </dgm:pt>
    <dgm:pt modelId="{DB118200-BDC9-45F7-8FFA-09C2AB1ABB2F}" type="pres">
      <dgm:prSet presAssocID="{48A8F35B-9CD4-4244-B8F7-C931664D34D4}" presName="desBackupLeftNorm" presStyleCnt="0"/>
      <dgm:spPr/>
    </dgm:pt>
    <dgm:pt modelId="{DF935D70-9967-4326-9E22-09DC9CA9B875}" type="pres">
      <dgm:prSet presAssocID="{48A8F35B-9CD4-4244-B8F7-C931664D34D4}" presName="desComposite" presStyleCnt="0"/>
      <dgm:spPr/>
    </dgm:pt>
    <dgm:pt modelId="{C5C6DBB4-0321-4D15-A58E-DDADFA33AFFB}" type="pres">
      <dgm:prSet presAssocID="{48A8F35B-9CD4-4244-B8F7-C931664D34D4}" presName="desCircle" presStyleLbl="node1" presStyleIdx="15" presStyleCnt="16"/>
      <dgm:spPr/>
    </dgm:pt>
    <dgm:pt modelId="{C700BA5E-825D-4D35-98E0-700D94121DD2}" type="pres">
      <dgm:prSet presAssocID="{48A8F35B-9CD4-4244-B8F7-C931664D34D4}" presName="chTx" presStyleLbl="revTx" presStyleIdx="34" presStyleCnt="37"/>
      <dgm:spPr/>
    </dgm:pt>
    <dgm:pt modelId="{9F2DC751-EAE7-4226-A616-56AB9F5D02D7}" type="pres">
      <dgm:prSet presAssocID="{48A8F35B-9CD4-4244-B8F7-C931664D34D4}" presName="desTx" presStyleLbl="revTx" presStyleIdx="35" presStyleCnt="37">
        <dgm:presLayoutVars>
          <dgm:bulletEnabled val="1"/>
        </dgm:presLayoutVars>
      </dgm:prSet>
      <dgm:spPr/>
    </dgm:pt>
    <dgm:pt modelId="{2E07725A-1735-498C-B293-03C34F76C6B2}" type="pres">
      <dgm:prSet presAssocID="{48A8F35B-9CD4-4244-B8F7-C931664D34D4}" presName="desBackupRightNorm" presStyleCnt="0"/>
      <dgm:spPr/>
    </dgm:pt>
    <dgm:pt modelId="{415E5F32-DBD1-4840-8395-E3C4319D9800}" type="pres">
      <dgm:prSet presAssocID="{DB8BE90C-7BBF-4A54-B1F5-A32B68E10965}" presName="desSpace" presStyleCnt="0"/>
      <dgm:spPr/>
    </dgm:pt>
    <dgm:pt modelId="{FEA2FF54-2ED8-4192-A0F8-4D4770FF1C07}" type="pres">
      <dgm:prSet presAssocID="{03083533-91F8-41FC-BDAF-C9D0533D691A}" presName="parComposite" presStyleCnt="0"/>
      <dgm:spPr/>
    </dgm:pt>
    <dgm:pt modelId="{C9F988CE-27C5-4EEF-9D1C-D684C1F2C764}" type="pres">
      <dgm:prSet presAssocID="{03083533-91F8-41FC-BDAF-C9D0533D691A}" presName="parBigCircle" presStyleLbl="node0" presStyleIdx="4" presStyleCnt="5"/>
      <dgm:spPr/>
    </dgm:pt>
    <dgm:pt modelId="{10070F1F-D278-42B5-974E-F80BC5EDFB0A}" type="pres">
      <dgm:prSet presAssocID="{03083533-91F8-41FC-BDAF-C9D0533D691A}" presName="parTx" presStyleLbl="revTx" presStyleIdx="36" presStyleCnt="37"/>
      <dgm:spPr/>
    </dgm:pt>
    <dgm:pt modelId="{D3F4D2C4-9808-425D-985A-E57867E63F45}" type="pres">
      <dgm:prSet presAssocID="{03083533-91F8-41FC-BDAF-C9D0533D691A}" presName="bSpace" presStyleCnt="0"/>
      <dgm:spPr/>
    </dgm:pt>
    <dgm:pt modelId="{B29BA23A-8A37-4822-BD72-C1B20F0836E7}" type="pres">
      <dgm:prSet presAssocID="{03083533-91F8-41FC-BDAF-C9D0533D691A}" presName="parBackupNorm" presStyleCnt="0"/>
      <dgm:spPr/>
    </dgm:pt>
    <dgm:pt modelId="{90E747D5-B75E-46D7-A5F5-FD2D2E47F223}" type="pres">
      <dgm:prSet presAssocID="{CADDB4D4-0C23-4D5B-A092-3FE906EDED30}" presName="parSpace" presStyleCnt="0"/>
      <dgm:spPr/>
    </dgm:pt>
  </dgm:ptLst>
  <dgm:cxnLst>
    <dgm:cxn modelId="{4B2B6E0A-EE6A-4DF9-91AB-96D7655ED423}" srcId="{44CA858F-9F04-49D1-B3B4-C2CE77CD13F8}" destId="{32DF42B5-9C2E-40FB-8024-79B4B8556824}" srcOrd="2" destOrd="0" parTransId="{C78B44B7-79BB-4CDD-8740-4793CBF545E3}" sibTransId="{72AFCFE8-F0AD-4EF1-B7F2-936EE0C20E88}"/>
    <dgm:cxn modelId="{AD471F0E-E5B8-41CA-A8F9-5923A834A1C5}" srcId="{C5865C13-DDE1-44CA-87CA-FCAFF4ADA1C7}" destId="{48A8F35B-9CD4-4244-B8F7-C931664D34D4}" srcOrd="2" destOrd="0" parTransId="{D0640E4B-2515-40FE-9F15-F4B48FDCE964}" sibTransId="{DB8BE90C-7BBF-4A54-B1F5-A32B68E10965}"/>
    <dgm:cxn modelId="{D68D7F0F-8246-4F11-8274-DEFF842423AA}" srcId="{C5865C13-DDE1-44CA-87CA-FCAFF4ADA1C7}" destId="{624B5F7D-8FAC-4351-B184-EF6E6B3CE339}" srcOrd="1" destOrd="0" parTransId="{BFCD9CE8-AA70-43D9-86F2-8ED401F3D94D}" sibTransId="{13FDA74D-C3F4-4588-AF5D-5A883C597E92}"/>
    <dgm:cxn modelId="{6E0F3014-81BF-47AF-9F5B-FE39E1380F35}" srcId="{6104DA25-80FC-4C74-863F-A31C57D35481}" destId="{2C4EE2BA-E92C-4906-8DEA-CBEE06AC633B}" srcOrd="3" destOrd="0" parTransId="{5C7C81D8-D6BB-426E-A278-E9BA7F7ABB30}" sibTransId="{0D8A43BC-6559-4E0C-B9F5-5EC102889868}"/>
    <dgm:cxn modelId="{3082731A-3236-4F9D-AC61-AB1CB577AF71}" type="presOf" srcId="{44CA858F-9F04-49D1-B3B4-C2CE77CD13F8}" destId="{8B0CF648-5062-4A7C-BCD1-4B9F12530A35}" srcOrd="0" destOrd="0" presId="urn:microsoft.com/office/officeart/2008/layout/CircleAccentTimeline"/>
    <dgm:cxn modelId="{A4E0B81B-1111-40D0-AC52-C2194D11D567}" type="presOf" srcId="{C2302DA9-9566-4466-BDE9-E8D4C158D826}" destId="{60D3B4A4-63A1-4F4C-A26F-AE633945CFD8}" srcOrd="0" destOrd="0" presId="urn:microsoft.com/office/officeart/2008/layout/CircleAccentTimeline"/>
    <dgm:cxn modelId="{21CF0F28-350D-4DE4-8F6C-998716EA8FC9}" type="presOf" srcId="{4D0E7424-510E-4E0A-97DA-6A4D7A26CA59}" destId="{D6FFC25A-4B8A-4F7E-B298-2BCCEA2CA11E}" srcOrd="0" destOrd="0" presId="urn:microsoft.com/office/officeart/2008/layout/CircleAccentTimeline"/>
    <dgm:cxn modelId="{EA55112B-D210-477A-897B-BF18F2B26363}" type="presOf" srcId="{AB82341F-159C-4181-B6E5-D064C8A8C6DE}" destId="{0E6BEB64-4606-4AB0-B766-B6826698F3AC}" srcOrd="0" destOrd="0" presId="urn:microsoft.com/office/officeart/2008/layout/CircleAccentTimeline"/>
    <dgm:cxn modelId="{815BA931-CB6D-4BAB-A2B1-674FF6E10648}" srcId="{44CA858F-9F04-49D1-B3B4-C2CE77CD13F8}" destId="{C5865C13-DDE1-44CA-87CA-FCAFF4ADA1C7}" srcOrd="3" destOrd="0" parTransId="{2CD53CD9-79E8-466C-82A2-06B49D467FAD}" sibTransId="{31A9B5CD-1A79-4C90-A93B-407338AB655E}"/>
    <dgm:cxn modelId="{F5C9C331-AD90-4731-9B8C-0C07EC1BD949}" type="presOf" srcId="{32DF42B5-9C2E-40FB-8024-79B4B8556824}" destId="{8E1F956E-38A5-4D82-91DC-485F37E2665B}" srcOrd="0" destOrd="0" presId="urn:microsoft.com/office/officeart/2008/layout/CircleAccentTimeline"/>
    <dgm:cxn modelId="{47E69D40-CEBF-4805-8A26-13984B9287B9}" srcId="{32DF42B5-9C2E-40FB-8024-79B4B8556824}" destId="{4D0422E7-1499-44C6-94F5-898B04CF9B74}" srcOrd="1" destOrd="0" parTransId="{BE1BB09D-07B5-416E-8386-F65BEF8CEBCA}" sibTransId="{6ACB6222-CF48-4A11-9990-F7C5FBDA288A}"/>
    <dgm:cxn modelId="{370D1645-61C4-4140-B1D7-934E1D60DF04}" srcId="{44CA858F-9F04-49D1-B3B4-C2CE77CD13F8}" destId="{93581EA1-E505-4712-BD97-EB5608C1660C}" srcOrd="0" destOrd="0" parTransId="{2C1A1634-CB2F-4BB6-A622-3C96DD020332}" sibTransId="{9C1BF8F5-B54F-4D28-8306-093619294E53}"/>
    <dgm:cxn modelId="{63A3B066-D73F-4991-B83E-2A3E7CBAA1F0}" srcId="{C5865C13-DDE1-44CA-87CA-FCAFF4ADA1C7}" destId="{AB82341F-159C-4181-B6E5-D064C8A8C6DE}" srcOrd="0" destOrd="0" parTransId="{D21A8DCC-1F30-4E74-A063-83836EA2DA6D}" sibTransId="{1E1E0D2E-77B3-4502-BA37-F7798690C926}"/>
    <dgm:cxn modelId="{448F0768-EA30-4297-915E-BC1123F902B9}" srcId="{32DF42B5-9C2E-40FB-8024-79B4B8556824}" destId="{14B4CC0A-F218-40E8-AEE3-83B8C13B5E85}" srcOrd="2" destOrd="0" parTransId="{BB7BC30F-035E-461D-AFC8-DCE7D1C098C3}" sibTransId="{0318DA2B-7BF0-41ED-89B5-D4A1A232C7DB}"/>
    <dgm:cxn modelId="{336A4A69-F117-4BC6-BC37-4378999AEBA1}" srcId="{93581EA1-E505-4712-BD97-EB5608C1660C}" destId="{C2302DA9-9566-4466-BDE9-E8D4C158D826}" srcOrd="0" destOrd="0" parTransId="{F6435667-832C-44C1-9DDD-9B89584B2F76}" sibTransId="{FB326CAC-5898-47E6-AB8A-BE86685E874B}"/>
    <dgm:cxn modelId="{D800C44D-40A1-4BB1-A15D-4A21B4180968}" type="presOf" srcId="{6104DA25-80FC-4C74-863F-A31C57D35481}" destId="{93FBE66D-6D66-42B6-8D20-99E4AC4C33E6}" srcOrd="0" destOrd="0" presId="urn:microsoft.com/office/officeart/2008/layout/CircleAccentTimeline"/>
    <dgm:cxn modelId="{7CBC6D6F-7221-4E69-931D-D663E8210C45}" type="presOf" srcId="{48A8F35B-9CD4-4244-B8F7-C931664D34D4}" destId="{C700BA5E-825D-4D35-98E0-700D94121DD2}" srcOrd="0" destOrd="0" presId="urn:microsoft.com/office/officeart/2008/layout/CircleAccentTimeline"/>
    <dgm:cxn modelId="{78C89E53-C7E1-4617-A1B7-3E02EDA5399D}" srcId="{32DF42B5-9C2E-40FB-8024-79B4B8556824}" destId="{C8693F18-F472-4B10-AD9F-D2A2D24F12F6}" srcOrd="3" destOrd="0" parTransId="{F9F2173A-A3D4-48FF-A31C-E26904F43BE8}" sibTransId="{1594AE61-4E5D-4198-B793-31CBEE17DA92}"/>
    <dgm:cxn modelId="{6B6EDD75-7CB4-4045-BABA-8FB7AA2C4EBC}" srcId="{6104DA25-80FC-4C74-863F-A31C57D35481}" destId="{1B1A2C80-923E-4122-8149-CD56FCF971E4}" srcOrd="4" destOrd="0" parTransId="{9061B50F-9D21-4613-AA07-1BDE750536E5}" sibTransId="{A79FE75C-DDAD-447D-8D74-1AB77ABE46F4}"/>
    <dgm:cxn modelId="{2E47FC55-DAF3-46FB-BE0B-27A3F6A45FE2}" srcId="{6104DA25-80FC-4C74-863F-A31C57D35481}" destId="{4D0E7424-510E-4E0A-97DA-6A4D7A26CA59}" srcOrd="1" destOrd="0" parTransId="{044D9FF4-3B24-4EA2-83D0-5AEED9247589}" sibTransId="{B06C82AA-5408-40CC-A2C7-E0DFD89F897E}"/>
    <dgm:cxn modelId="{6473A058-60F6-44A5-9F38-89068DA7BF5E}" type="presOf" srcId="{4D0422E7-1499-44C6-94F5-898B04CF9B74}" destId="{F6286B2C-19E7-405A-B9C1-9EC43BC8366F}" srcOrd="0" destOrd="0" presId="urn:microsoft.com/office/officeart/2008/layout/CircleAccentTimeline"/>
    <dgm:cxn modelId="{629E7B7D-DE48-4F39-94FE-CFE5E2FA9E14}" type="presOf" srcId="{624B5F7D-8FAC-4351-B184-EF6E6B3CE339}" destId="{D3FC5D09-58A7-4160-895C-87BD0C0FAFF1}" srcOrd="0" destOrd="0" presId="urn:microsoft.com/office/officeart/2008/layout/CircleAccentTimeline"/>
    <dgm:cxn modelId="{8A8C5F83-24FF-400B-9BAE-C8B3C76DB79F}" type="presOf" srcId="{C5865C13-DDE1-44CA-87CA-FCAFF4ADA1C7}" destId="{02C5FDCC-FEFE-4144-BDEA-B6A3D7A0D324}" srcOrd="0" destOrd="0" presId="urn:microsoft.com/office/officeart/2008/layout/CircleAccentTimeline"/>
    <dgm:cxn modelId="{A1476587-62FD-4ECE-B3E6-88402EA2FE10}" type="presOf" srcId="{0DC9AE96-99AF-42A3-830E-2244681A0BE6}" destId="{7A461BB0-DFD7-48EF-B383-82F7AD036513}" srcOrd="0" destOrd="0" presId="urn:microsoft.com/office/officeart/2008/layout/CircleAccentTimeline"/>
    <dgm:cxn modelId="{5255E489-C1AC-4DF0-8A26-3BCA9F39FA21}" type="presOf" srcId="{03083533-91F8-41FC-BDAF-C9D0533D691A}" destId="{10070F1F-D278-42B5-974E-F80BC5EDFB0A}" srcOrd="0" destOrd="0" presId="urn:microsoft.com/office/officeart/2008/layout/CircleAccentTimeline"/>
    <dgm:cxn modelId="{E4521191-C431-41BA-AF06-D3442B0C923F}" type="presOf" srcId="{93581EA1-E505-4712-BD97-EB5608C1660C}" destId="{C6F500A7-D521-4002-9327-B4F0A4D3CFA5}" srcOrd="0" destOrd="0" presId="urn:microsoft.com/office/officeart/2008/layout/CircleAccentTimeline"/>
    <dgm:cxn modelId="{0360219F-7F03-44DE-B949-8447C7A7FA35}" srcId="{44CA858F-9F04-49D1-B3B4-C2CE77CD13F8}" destId="{6104DA25-80FC-4C74-863F-A31C57D35481}" srcOrd="1" destOrd="0" parTransId="{6B9F0EC2-78B3-483B-942C-0F8C479D1485}" sibTransId="{D88D9CF9-123A-44C6-B24E-0F4917FE04FE}"/>
    <dgm:cxn modelId="{EB9220AC-E600-4D67-9882-A1371064264E}" srcId="{32DF42B5-9C2E-40FB-8024-79B4B8556824}" destId="{ACF261EA-820C-4FA8-BFB7-8A8AEEFF2F64}" srcOrd="0" destOrd="0" parTransId="{43F56BBF-A849-4308-AB60-35EEC767DDFA}" sibTransId="{51A2D99A-EA8F-4328-B27D-DAB68950643B}"/>
    <dgm:cxn modelId="{2D9020AD-24DB-4429-80F2-1E7A12033B5A}" srcId="{6104DA25-80FC-4C74-863F-A31C57D35481}" destId="{7A309685-50A2-4919-BB9D-8C697A541DB6}" srcOrd="2" destOrd="0" parTransId="{665C9B26-9CB7-4AF3-B12A-03C1B8E77FF7}" sibTransId="{99DDDEBF-9382-45C1-9D4A-91A527F4E01F}"/>
    <dgm:cxn modelId="{962C46B5-C546-45D5-9411-5CC0943210FA}" type="presOf" srcId="{7A309685-50A2-4919-BB9D-8C697A541DB6}" destId="{BE0E9E62-FE46-4E0E-A18D-46A8CE25935A}" srcOrd="0" destOrd="0" presId="urn:microsoft.com/office/officeart/2008/layout/CircleAccentTimeline"/>
    <dgm:cxn modelId="{DD0E93B5-47F7-4526-AB8E-A197EB38520A}" type="presOf" srcId="{C8693F18-F472-4B10-AD9F-D2A2D24F12F6}" destId="{76E15BB1-2476-49D0-9EF8-6823CFF359D0}" srcOrd="0" destOrd="0" presId="urn:microsoft.com/office/officeart/2008/layout/CircleAccentTimeline"/>
    <dgm:cxn modelId="{DB0806BA-8EB9-44B7-8C82-899DFEDFDB6C}" srcId="{93581EA1-E505-4712-BD97-EB5608C1660C}" destId="{3DED82A5-817D-4FDC-8004-C88A49A57070}" srcOrd="3" destOrd="0" parTransId="{D3F4942E-F765-4E34-9049-6405642A90A5}" sibTransId="{FB0CA7C0-D47A-45A6-8E14-3379681305A4}"/>
    <dgm:cxn modelId="{97E430BE-7A76-4AD2-9899-E7534BED8034}" type="presOf" srcId="{ACF261EA-820C-4FA8-BFB7-8A8AEEFF2F64}" destId="{91604E3D-70BD-4F13-901C-324E2D46CCEF}" srcOrd="0" destOrd="0" presId="urn:microsoft.com/office/officeart/2008/layout/CircleAccentTimeline"/>
    <dgm:cxn modelId="{7E1F17C9-6315-4E3A-95F4-E9BAFE2EEC37}" type="presOf" srcId="{14B4CC0A-F218-40E8-AEE3-83B8C13B5E85}" destId="{D4E8516A-079F-4EFB-8D70-8EA9A4F6FC20}" srcOrd="0" destOrd="0" presId="urn:microsoft.com/office/officeart/2008/layout/CircleAccentTimeline"/>
    <dgm:cxn modelId="{1AE1A2D1-8E0D-488C-9B0A-259F9C2DDBC4}" type="presOf" srcId="{DBA49746-842B-4F66-875C-A509C77C0D76}" destId="{86507576-350F-4F5C-9D49-0BBC8420CEE1}" srcOrd="0" destOrd="0" presId="urn:microsoft.com/office/officeart/2008/layout/CircleAccentTimeline"/>
    <dgm:cxn modelId="{F4B536D7-C8ED-4C7D-89A1-CC9B79E48292}" type="presOf" srcId="{C7213BBB-71B2-4867-990B-1F1D1A8188C3}" destId="{8D7CF68E-8A23-456B-B67B-74A8AD251249}" srcOrd="0" destOrd="0" presId="urn:microsoft.com/office/officeart/2008/layout/CircleAccentTimeline"/>
    <dgm:cxn modelId="{901389E0-DC2E-4160-8CBB-66DE5F773C48}" type="presOf" srcId="{3DED82A5-817D-4FDC-8004-C88A49A57070}" destId="{EA33A7F7-6948-46C3-A02C-BE0266D32AC8}" srcOrd="0" destOrd="0" presId="urn:microsoft.com/office/officeart/2008/layout/CircleAccentTimeline"/>
    <dgm:cxn modelId="{2954BEE1-ACA2-4980-AC71-6CAD29D3E0B6}" type="presOf" srcId="{1B1A2C80-923E-4122-8149-CD56FCF971E4}" destId="{1A24BE6F-AB90-43B4-9368-C8FAA25BAEEA}" srcOrd="0" destOrd="0" presId="urn:microsoft.com/office/officeart/2008/layout/CircleAccentTimeline"/>
    <dgm:cxn modelId="{0F4F52E2-02EB-4528-AC0B-5DC47BB06369}" srcId="{93581EA1-E505-4712-BD97-EB5608C1660C}" destId="{C7213BBB-71B2-4867-990B-1F1D1A8188C3}" srcOrd="2" destOrd="0" parTransId="{F284B113-185D-43C3-A944-24E9A899C852}" sibTransId="{10F79467-FFCB-4769-B2D9-7B71514012EC}"/>
    <dgm:cxn modelId="{CBF354E4-4650-4D74-BBD1-C81168002BB0}" srcId="{6104DA25-80FC-4C74-863F-A31C57D35481}" destId="{0DC9AE96-99AF-42A3-830E-2244681A0BE6}" srcOrd="0" destOrd="0" parTransId="{BF6E012E-5CBE-4C67-A7D1-D374DCE853B9}" sibTransId="{B2CD3EBB-C2AD-4316-B0A6-0F404C552C7D}"/>
    <dgm:cxn modelId="{B069F4E8-353B-4164-98A3-46760DEC7E55}" type="presOf" srcId="{2C4EE2BA-E92C-4906-8DEA-CBEE06AC633B}" destId="{BCCFBD78-80BF-4AA4-8681-19D47328DA21}" srcOrd="0" destOrd="0" presId="urn:microsoft.com/office/officeart/2008/layout/CircleAccentTimeline"/>
    <dgm:cxn modelId="{895BD1EB-0C89-4616-A32A-DD21CE085A45}" srcId="{44CA858F-9F04-49D1-B3B4-C2CE77CD13F8}" destId="{03083533-91F8-41FC-BDAF-C9D0533D691A}" srcOrd="4" destOrd="0" parTransId="{66386CEA-05F6-448F-BD00-A0B631B41A49}" sibTransId="{CADDB4D4-0C23-4D5B-A092-3FE906EDED30}"/>
    <dgm:cxn modelId="{D407F1FF-663B-4482-AA40-C8200A709907}" srcId="{93581EA1-E505-4712-BD97-EB5608C1660C}" destId="{DBA49746-842B-4F66-875C-A509C77C0D76}" srcOrd="1" destOrd="0" parTransId="{F6470989-CDAA-45E4-97A7-651B563EA7D3}" sibTransId="{3040DDD3-DB36-4260-B482-9E5F9A6F2EDA}"/>
    <dgm:cxn modelId="{69244BD8-6DE8-4E4B-9A71-AACC8E9100E2}" type="presParOf" srcId="{8B0CF648-5062-4A7C-BCD1-4B9F12530A35}" destId="{2416197C-30EA-439E-BA67-7E67D289EFF3}" srcOrd="0" destOrd="0" presId="urn:microsoft.com/office/officeart/2008/layout/CircleAccentTimeline"/>
    <dgm:cxn modelId="{43548B59-5A3A-4DBF-BC00-F04A61CBD082}" type="presParOf" srcId="{2416197C-30EA-439E-BA67-7E67D289EFF3}" destId="{BA13414B-59D2-4CE0-849C-C73FA75EAF0C}" srcOrd="0" destOrd="0" presId="urn:microsoft.com/office/officeart/2008/layout/CircleAccentTimeline"/>
    <dgm:cxn modelId="{117ED4C5-C730-4389-BD02-3EC21137ED2A}" type="presParOf" srcId="{2416197C-30EA-439E-BA67-7E67D289EFF3}" destId="{C6F500A7-D521-4002-9327-B4F0A4D3CFA5}" srcOrd="1" destOrd="0" presId="urn:microsoft.com/office/officeart/2008/layout/CircleAccentTimeline"/>
    <dgm:cxn modelId="{8A5A347C-8042-4E9D-836B-08F90E7038E7}" type="presParOf" srcId="{2416197C-30EA-439E-BA67-7E67D289EFF3}" destId="{6CFAA20D-B81F-49D1-B7F0-270503E81A9A}" srcOrd="2" destOrd="0" presId="urn:microsoft.com/office/officeart/2008/layout/CircleAccentTimeline"/>
    <dgm:cxn modelId="{845329F1-2E6C-443F-9E9A-773FE8F31363}" type="presParOf" srcId="{8B0CF648-5062-4A7C-BCD1-4B9F12530A35}" destId="{BFDEA296-7D2A-4483-8E9D-AF1C6CE80982}" srcOrd="1" destOrd="0" presId="urn:microsoft.com/office/officeart/2008/layout/CircleAccentTimeline"/>
    <dgm:cxn modelId="{06D5FD8D-7E08-40C5-91FA-AFAB739670DD}" type="presParOf" srcId="{8B0CF648-5062-4A7C-BCD1-4B9F12530A35}" destId="{8CA14183-CE86-4B50-897E-E2960ECDD663}" srcOrd="2" destOrd="0" presId="urn:microsoft.com/office/officeart/2008/layout/CircleAccentTimeline"/>
    <dgm:cxn modelId="{3CC9C865-C0E7-4F7A-AC29-09633EC72BA6}" type="presParOf" srcId="{8B0CF648-5062-4A7C-BCD1-4B9F12530A35}" destId="{EA530C84-EF33-4785-97D3-209ADDD2A127}" srcOrd="3" destOrd="0" presId="urn:microsoft.com/office/officeart/2008/layout/CircleAccentTimeline"/>
    <dgm:cxn modelId="{5D08A5FB-FA3C-48DC-8B44-3E62F128E885}" type="presParOf" srcId="{8B0CF648-5062-4A7C-BCD1-4B9F12530A35}" destId="{3096FE29-5759-4266-A9D6-CF6E46D41A4C}" srcOrd="4" destOrd="0" presId="urn:microsoft.com/office/officeart/2008/layout/CircleAccentTimeline"/>
    <dgm:cxn modelId="{693DAB7C-CF24-4758-A1CB-0269F0813167}" type="presParOf" srcId="{3096FE29-5759-4266-A9D6-CF6E46D41A4C}" destId="{A57313C8-E967-43C5-B97D-988758D38F32}" srcOrd="0" destOrd="0" presId="urn:microsoft.com/office/officeart/2008/layout/CircleAccentTimeline"/>
    <dgm:cxn modelId="{81C424DE-AE94-4FD7-9968-F4A042D1334C}" type="presParOf" srcId="{3096FE29-5759-4266-A9D6-CF6E46D41A4C}" destId="{60D3B4A4-63A1-4F4C-A26F-AE633945CFD8}" srcOrd="1" destOrd="0" presId="urn:microsoft.com/office/officeart/2008/layout/CircleAccentTimeline"/>
    <dgm:cxn modelId="{05DB33FE-812F-491B-82E9-5497BDF69B84}" type="presParOf" srcId="{3096FE29-5759-4266-A9D6-CF6E46D41A4C}" destId="{6E8F724D-D6A1-4977-B146-610DA1F8BDC4}" srcOrd="2" destOrd="0" presId="urn:microsoft.com/office/officeart/2008/layout/CircleAccentTimeline"/>
    <dgm:cxn modelId="{86F52750-C0EE-449E-99B1-11441FC7F6B9}" type="presParOf" srcId="{8B0CF648-5062-4A7C-BCD1-4B9F12530A35}" destId="{3B395948-D70B-44D2-8FED-11C22AE2C1CA}" srcOrd="5" destOrd="0" presId="urn:microsoft.com/office/officeart/2008/layout/CircleAccentTimeline"/>
    <dgm:cxn modelId="{D55B4C9A-1178-460C-8099-6A282815C3C7}" type="presParOf" srcId="{8B0CF648-5062-4A7C-BCD1-4B9F12530A35}" destId="{2CCD8618-0A6C-472E-BB61-4B3CA51C3354}" srcOrd="6" destOrd="0" presId="urn:microsoft.com/office/officeart/2008/layout/CircleAccentTimeline"/>
    <dgm:cxn modelId="{094BC9F8-1B77-4BB3-8B0C-1257B6702730}" type="presParOf" srcId="{8B0CF648-5062-4A7C-BCD1-4B9F12530A35}" destId="{A3B97C67-6C43-44F5-830C-B5752BA47447}" srcOrd="7" destOrd="0" presId="urn:microsoft.com/office/officeart/2008/layout/CircleAccentTimeline"/>
    <dgm:cxn modelId="{B360EC72-6E5C-4541-A08C-7428176AC6C2}" type="presParOf" srcId="{8B0CF648-5062-4A7C-BCD1-4B9F12530A35}" destId="{5FBA349E-222B-4A86-9E1B-1954C85C3A3B}" srcOrd="8" destOrd="0" presId="urn:microsoft.com/office/officeart/2008/layout/CircleAccentTimeline"/>
    <dgm:cxn modelId="{62D68DB7-E61D-4F70-B68A-D713077B40A6}" type="presParOf" srcId="{5FBA349E-222B-4A86-9E1B-1954C85C3A3B}" destId="{289F1D55-87F8-4C19-9B7B-C41FDEB459A7}" srcOrd="0" destOrd="0" presId="urn:microsoft.com/office/officeart/2008/layout/CircleAccentTimeline"/>
    <dgm:cxn modelId="{B9D684F3-5C83-433D-9713-CF52C8C3B8B6}" type="presParOf" srcId="{5FBA349E-222B-4A86-9E1B-1954C85C3A3B}" destId="{86507576-350F-4F5C-9D49-0BBC8420CEE1}" srcOrd="1" destOrd="0" presId="urn:microsoft.com/office/officeart/2008/layout/CircleAccentTimeline"/>
    <dgm:cxn modelId="{CF690EE7-9AFB-4B64-B463-FC2798964A83}" type="presParOf" srcId="{5FBA349E-222B-4A86-9E1B-1954C85C3A3B}" destId="{CF5A8278-DAAB-44F2-A835-B36A244EA538}" srcOrd="2" destOrd="0" presId="urn:microsoft.com/office/officeart/2008/layout/CircleAccentTimeline"/>
    <dgm:cxn modelId="{8BB836A5-A146-4B9C-B971-EA64040A54AF}" type="presParOf" srcId="{8B0CF648-5062-4A7C-BCD1-4B9F12530A35}" destId="{D15B4C12-D4D1-4815-8F3D-DFFF20E2F807}" srcOrd="9" destOrd="0" presId="urn:microsoft.com/office/officeart/2008/layout/CircleAccentTimeline"/>
    <dgm:cxn modelId="{DE5BEF52-827A-4C47-8E35-A539C6E5CAF5}" type="presParOf" srcId="{8B0CF648-5062-4A7C-BCD1-4B9F12530A35}" destId="{51782B4A-EB38-464F-931E-F5798D4C4F32}" srcOrd="10" destOrd="0" presId="urn:microsoft.com/office/officeart/2008/layout/CircleAccentTimeline"/>
    <dgm:cxn modelId="{3C4E449C-FF80-49D9-BBA1-CDCD41C3875F}" type="presParOf" srcId="{8B0CF648-5062-4A7C-BCD1-4B9F12530A35}" destId="{FE57F1FB-D83C-4CD6-8302-F85B2F5F702C}" srcOrd="11" destOrd="0" presId="urn:microsoft.com/office/officeart/2008/layout/CircleAccentTimeline"/>
    <dgm:cxn modelId="{85942D59-2EFA-4125-82AE-FC7E41CB305B}" type="presParOf" srcId="{8B0CF648-5062-4A7C-BCD1-4B9F12530A35}" destId="{FF418EA9-D72D-479B-9023-99094BEEE3B2}" srcOrd="12" destOrd="0" presId="urn:microsoft.com/office/officeart/2008/layout/CircleAccentTimeline"/>
    <dgm:cxn modelId="{7211332F-AC14-464C-AE04-9AB3406A8A6B}" type="presParOf" srcId="{FF418EA9-D72D-479B-9023-99094BEEE3B2}" destId="{BA027231-08BB-484A-8026-F1D739F97730}" srcOrd="0" destOrd="0" presId="urn:microsoft.com/office/officeart/2008/layout/CircleAccentTimeline"/>
    <dgm:cxn modelId="{A74EDF13-B805-4686-AF6A-BD051D3A9C04}" type="presParOf" srcId="{FF418EA9-D72D-479B-9023-99094BEEE3B2}" destId="{8D7CF68E-8A23-456B-B67B-74A8AD251249}" srcOrd="1" destOrd="0" presId="urn:microsoft.com/office/officeart/2008/layout/CircleAccentTimeline"/>
    <dgm:cxn modelId="{86F64C4B-6DF6-4EE5-A8C4-E8CA091034FD}" type="presParOf" srcId="{FF418EA9-D72D-479B-9023-99094BEEE3B2}" destId="{12B83598-AF6F-4646-A434-AD05F82CE749}" srcOrd="2" destOrd="0" presId="urn:microsoft.com/office/officeart/2008/layout/CircleAccentTimeline"/>
    <dgm:cxn modelId="{73D70A04-E110-4043-A611-0AEABF50C9BD}" type="presParOf" srcId="{8B0CF648-5062-4A7C-BCD1-4B9F12530A35}" destId="{FB1EF54E-17FE-406D-A0BA-241E9D21E9A1}" srcOrd="13" destOrd="0" presId="urn:microsoft.com/office/officeart/2008/layout/CircleAccentTimeline"/>
    <dgm:cxn modelId="{C1AA20B8-136E-4D49-A201-6CA2422CDFCA}" type="presParOf" srcId="{8B0CF648-5062-4A7C-BCD1-4B9F12530A35}" destId="{CD55707F-4205-4B8B-AD6F-194376610D18}" srcOrd="14" destOrd="0" presId="urn:microsoft.com/office/officeart/2008/layout/CircleAccentTimeline"/>
    <dgm:cxn modelId="{9B875B8D-A50D-494B-9D1E-6F77190A4139}" type="presParOf" srcId="{8B0CF648-5062-4A7C-BCD1-4B9F12530A35}" destId="{3C1471CA-DCE7-4969-A128-85DAA0F2625A}" srcOrd="15" destOrd="0" presId="urn:microsoft.com/office/officeart/2008/layout/CircleAccentTimeline"/>
    <dgm:cxn modelId="{07F2F6DA-E47B-4440-ADA9-45EACACCE4B5}" type="presParOf" srcId="{8B0CF648-5062-4A7C-BCD1-4B9F12530A35}" destId="{5B1BC0A5-CEF2-4917-8003-026957B232F6}" srcOrd="16" destOrd="0" presId="urn:microsoft.com/office/officeart/2008/layout/CircleAccentTimeline"/>
    <dgm:cxn modelId="{A46F68BE-14C8-4C17-BD81-FA63E792EF6E}" type="presParOf" srcId="{5B1BC0A5-CEF2-4917-8003-026957B232F6}" destId="{3350A2BF-8D57-4083-82BE-D3EE4FA303EA}" srcOrd="0" destOrd="0" presId="urn:microsoft.com/office/officeart/2008/layout/CircleAccentTimeline"/>
    <dgm:cxn modelId="{34083670-7739-451A-825D-B6CF53334000}" type="presParOf" srcId="{5B1BC0A5-CEF2-4917-8003-026957B232F6}" destId="{EA33A7F7-6948-46C3-A02C-BE0266D32AC8}" srcOrd="1" destOrd="0" presId="urn:microsoft.com/office/officeart/2008/layout/CircleAccentTimeline"/>
    <dgm:cxn modelId="{8E10FFD3-D595-4DBE-A5B3-6DB8855B5274}" type="presParOf" srcId="{5B1BC0A5-CEF2-4917-8003-026957B232F6}" destId="{DF02C8E9-E869-43F3-8F68-A198F49B43BE}" srcOrd="2" destOrd="0" presId="urn:microsoft.com/office/officeart/2008/layout/CircleAccentTimeline"/>
    <dgm:cxn modelId="{F523AC29-9973-4A05-97DA-CAA42F5E5061}" type="presParOf" srcId="{8B0CF648-5062-4A7C-BCD1-4B9F12530A35}" destId="{17B7A765-4338-47B5-A24A-60B5FFF3B4A9}" srcOrd="17" destOrd="0" presId="urn:microsoft.com/office/officeart/2008/layout/CircleAccentTimeline"/>
    <dgm:cxn modelId="{D40451A4-D177-4289-8272-0092A3D16710}" type="presParOf" srcId="{8B0CF648-5062-4A7C-BCD1-4B9F12530A35}" destId="{2F9AB6BB-1F78-4C2D-9649-F0A3CE42EA7C}" srcOrd="18" destOrd="0" presId="urn:microsoft.com/office/officeart/2008/layout/CircleAccentTimeline"/>
    <dgm:cxn modelId="{DBA8F55C-53D7-4CED-B23A-CA65865CBD08}" type="presParOf" srcId="{8B0CF648-5062-4A7C-BCD1-4B9F12530A35}" destId="{73D52D47-49B0-421F-BF5B-20A85F90E357}" srcOrd="19" destOrd="0" presId="urn:microsoft.com/office/officeart/2008/layout/CircleAccentTimeline"/>
    <dgm:cxn modelId="{62BEB523-B9E1-4E26-A02F-7C47E5229CA6}" type="presParOf" srcId="{73D52D47-49B0-421F-BF5B-20A85F90E357}" destId="{B9AD8C3C-966E-4BB8-8C3B-197C66158AAF}" srcOrd="0" destOrd="0" presId="urn:microsoft.com/office/officeart/2008/layout/CircleAccentTimeline"/>
    <dgm:cxn modelId="{59D79018-6C0A-41B7-9973-DB437CDFBC28}" type="presParOf" srcId="{73D52D47-49B0-421F-BF5B-20A85F90E357}" destId="{93FBE66D-6D66-42B6-8D20-99E4AC4C33E6}" srcOrd="1" destOrd="0" presId="urn:microsoft.com/office/officeart/2008/layout/CircleAccentTimeline"/>
    <dgm:cxn modelId="{53944603-3AFC-4164-A2FC-DE642D3A0370}" type="presParOf" srcId="{73D52D47-49B0-421F-BF5B-20A85F90E357}" destId="{B8B3BE15-AB63-46B5-B4EB-C83F29617C5F}" srcOrd="2" destOrd="0" presId="urn:microsoft.com/office/officeart/2008/layout/CircleAccentTimeline"/>
    <dgm:cxn modelId="{2B992DB3-D001-4628-93C9-9E7AF1D988A7}" type="presParOf" srcId="{8B0CF648-5062-4A7C-BCD1-4B9F12530A35}" destId="{A2022B86-4A8F-4908-917E-515770F380BD}" srcOrd="20" destOrd="0" presId="urn:microsoft.com/office/officeart/2008/layout/CircleAccentTimeline"/>
    <dgm:cxn modelId="{E96ABE15-9D5A-40CD-B276-57F018DF3EAD}" type="presParOf" srcId="{8B0CF648-5062-4A7C-BCD1-4B9F12530A35}" destId="{298800DB-171E-47AF-B6A8-B73A69A3CAFF}" srcOrd="21" destOrd="0" presId="urn:microsoft.com/office/officeart/2008/layout/CircleAccentTimeline"/>
    <dgm:cxn modelId="{3B3112C9-4EBA-467C-838D-FD98C425EC0C}" type="presParOf" srcId="{8B0CF648-5062-4A7C-BCD1-4B9F12530A35}" destId="{F3169450-AD28-40BE-B5A7-7ACB68D0A7E0}" srcOrd="22" destOrd="0" presId="urn:microsoft.com/office/officeart/2008/layout/CircleAccentTimeline"/>
    <dgm:cxn modelId="{970CCF79-A4A5-4B2A-9231-D264A8DF680B}" type="presParOf" srcId="{8B0CF648-5062-4A7C-BCD1-4B9F12530A35}" destId="{F6325199-94B6-4923-8017-C754A41B5953}" srcOrd="23" destOrd="0" presId="urn:microsoft.com/office/officeart/2008/layout/CircleAccentTimeline"/>
    <dgm:cxn modelId="{94DFD6F9-5FE1-41A1-96B3-109A0AADDD59}" type="presParOf" srcId="{F6325199-94B6-4923-8017-C754A41B5953}" destId="{80A37191-E809-4CE8-A333-8B029FB609B2}" srcOrd="0" destOrd="0" presId="urn:microsoft.com/office/officeart/2008/layout/CircleAccentTimeline"/>
    <dgm:cxn modelId="{698D1842-E1EB-49E5-AFB0-DC1D07669B09}" type="presParOf" srcId="{F6325199-94B6-4923-8017-C754A41B5953}" destId="{7A461BB0-DFD7-48EF-B383-82F7AD036513}" srcOrd="1" destOrd="0" presId="urn:microsoft.com/office/officeart/2008/layout/CircleAccentTimeline"/>
    <dgm:cxn modelId="{1486A1D4-F250-4986-BE37-06266BCF0889}" type="presParOf" srcId="{F6325199-94B6-4923-8017-C754A41B5953}" destId="{70971DF3-2904-480F-9573-1448BCB4713D}" srcOrd="2" destOrd="0" presId="urn:microsoft.com/office/officeart/2008/layout/CircleAccentTimeline"/>
    <dgm:cxn modelId="{A22E8EA6-58B1-42E7-B61F-E4B5FA6B37B3}" type="presParOf" srcId="{8B0CF648-5062-4A7C-BCD1-4B9F12530A35}" destId="{84232907-3B32-4760-A562-480EE45ED83C}" srcOrd="24" destOrd="0" presId="urn:microsoft.com/office/officeart/2008/layout/CircleAccentTimeline"/>
    <dgm:cxn modelId="{154215AD-01D5-49A6-97A8-84CB13F46F1E}" type="presParOf" srcId="{8B0CF648-5062-4A7C-BCD1-4B9F12530A35}" destId="{B963AFA6-62DF-480A-8199-DFE9AD97C575}" srcOrd="25" destOrd="0" presId="urn:microsoft.com/office/officeart/2008/layout/CircleAccentTimeline"/>
    <dgm:cxn modelId="{9CE22351-CEBE-4088-A378-090D8FC91D31}" type="presParOf" srcId="{8B0CF648-5062-4A7C-BCD1-4B9F12530A35}" destId="{EFE157BC-01AC-48E7-8684-8F47B26DD240}" srcOrd="26" destOrd="0" presId="urn:microsoft.com/office/officeart/2008/layout/CircleAccentTimeline"/>
    <dgm:cxn modelId="{5AD5AE99-6D6A-40B0-862D-4D7ABBD13A72}" type="presParOf" srcId="{8B0CF648-5062-4A7C-BCD1-4B9F12530A35}" destId="{D5B99A4B-399F-46AF-9082-82FB28A91F50}" srcOrd="27" destOrd="0" presId="urn:microsoft.com/office/officeart/2008/layout/CircleAccentTimeline"/>
    <dgm:cxn modelId="{D3A2FECF-D81D-43B6-817C-35BB8D06340E}" type="presParOf" srcId="{D5B99A4B-399F-46AF-9082-82FB28A91F50}" destId="{B0864B79-330E-4AC4-9C67-B48AAB6C98B4}" srcOrd="0" destOrd="0" presId="urn:microsoft.com/office/officeart/2008/layout/CircleAccentTimeline"/>
    <dgm:cxn modelId="{E8DEDFC6-AC57-43F3-A731-48A2E70FF5E7}" type="presParOf" srcId="{D5B99A4B-399F-46AF-9082-82FB28A91F50}" destId="{D6FFC25A-4B8A-4F7E-B298-2BCCEA2CA11E}" srcOrd="1" destOrd="0" presId="urn:microsoft.com/office/officeart/2008/layout/CircleAccentTimeline"/>
    <dgm:cxn modelId="{0E57F2EB-7558-4756-9E65-B5CFF66021F5}" type="presParOf" srcId="{D5B99A4B-399F-46AF-9082-82FB28A91F50}" destId="{36D8B6D1-1928-40A5-9913-8599D4671448}" srcOrd="2" destOrd="0" presId="urn:microsoft.com/office/officeart/2008/layout/CircleAccentTimeline"/>
    <dgm:cxn modelId="{7C0A2F1E-A5A7-47C2-8989-06D7CB2848B9}" type="presParOf" srcId="{8B0CF648-5062-4A7C-BCD1-4B9F12530A35}" destId="{AAA3B333-CE42-430E-99C4-2E5FE60E0C64}" srcOrd="28" destOrd="0" presId="urn:microsoft.com/office/officeart/2008/layout/CircleAccentTimeline"/>
    <dgm:cxn modelId="{DF5D1621-F63A-48BD-8452-432532022A24}" type="presParOf" srcId="{8B0CF648-5062-4A7C-BCD1-4B9F12530A35}" destId="{6FACE48E-5839-4022-AA16-7D4B14DBF370}" srcOrd="29" destOrd="0" presId="urn:microsoft.com/office/officeart/2008/layout/CircleAccentTimeline"/>
    <dgm:cxn modelId="{EF9691E1-A339-4DCC-B0A0-59A5E467224B}" type="presParOf" srcId="{8B0CF648-5062-4A7C-BCD1-4B9F12530A35}" destId="{9BFAD208-86A9-4EED-B0AC-599E26901431}" srcOrd="30" destOrd="0" presId="urn:microsoft.com/office/officeart/2008/layout/CircleAccentTimeline"/>
    <dgm:cxn modelId="{B63C16CC-591C-4B6F-89A2-B357E349259D}" type="presParOf" srcId="{8B0CF648-5062-4A7C-BCD1-4B9F12530A35}" destId="{A1875BAF-C937-490B-AB34-290658A657E2}" srcOrd="31" destOrd="0" presId="urn:microsoft.com/office/officeart/2008/layout/CircleAccentTimeline"/>
    <dgm:cxn modelId="{F77936BB-00F6-4F89-B281-560C50305585}" type="presParOf" srcId="{A1875BAF-C937-490B-AB34-290658A657E2}" destId="{72F85294-A265-44A1-91CF-D85BE6C97F5F}" srcOrd="0" destOrd="0" presId="urn:microsoft.com/office/officeart/2008/layout/CircleAccentTimeline"/>
    <dgm:cxn modelId="{4002BC5E-FB36-4441-BFA5-8843A8A4AD4C}" type="presParOf" srcId="{A1875BAF-C937-490B-AB34-290658A657E2}" destId="{BE0E9E62-FE46-4E0E-A18D-46A8CE25935A}" srcOrd="1" destOrd="0" presId="urn:microsoft.com/office/officeart/2008/layout/CircleAccentTimeline"/>
    <dgm:cxn modelId="{C09E7852-128C-417C-A2C0-12BD7DDD1290}" type="presParOf" srcId="{A1875BAF-C937-490B-AB34-290658A657E2}" destId="{FFAFECD0-B894-4176-AA58-9F683179A622}" srcOrd="2" destOrd="0" presId="urn:microsoft.com/office/officeart/2008/layout/CircleAccentTimeline"/>
    <dgm:cxn modelId="{1A471A25-9AA8-437B-8EA2-7F0A4C6E859B}" type="presParOf" srcId="{8B0CF648-5062-4A7C-BCD1-4B9F12530A35}" destId="{FA1A6CA8-BBDF-4AAC-AAD1-DC849901ED81}" srcOrd="32" destOrd="0" presId="urn:microsoft.com/office/officeart/2008/layout/CircleAccentTimeline"/>
    <dgm:cxn modelId="{6AB518B9-A357-474B-B779-A5F7FA12A089}" type="presParOf" srcId="{8B0CF648-5062-4A7C-BCD1-4B9F12530A35}" destId="{BA46DE8D-537E-4D50-A1D7-701F5506D6D8}" srcOrd="33" destOrd="0" presId="urn:microsoft.com/office/officeart/2008/layout/CircleAccentTimeline"/>
    <dgm:cxn modelId="{280BB9BC-64B7-4F43-B8A6-EE894AC3F56C}" type="presParOf" srcId="{8B0CF648-5062-4A7C-BCD1-4B9F12530A35}" destId="{71EF52F7-F1CF-447B-83E7-04DA9869A362}" srcOrd="34" destOrd="0" presId="urn:microsoft.com/office/officeart/2008/layout/CircleAccentTimeline"/>
    <dgm:cxn modelId="{EDE2CEF5-8DA2-455C-9E47-88F8C3544D4C}" type="presParOf" srcId="{8B0CF648-5062-4A7C-BCD1-4B9F12530A35}" destId="{8160C949-042D-473C-96CF-D298ADD8040C}" srcOrd="35" destOrd="0" presId="urn:microsoft.com/office/officeart/2008/layout/CircleAccentTimeline"/>
    <dgm:cxn modelId="{6592325D-6CD3-4FBF-ADE1-08F13BEAAAF3}" type="presParOf" srcId="{8160C949-042D-473C-96CF-D298ADD8040C}" destId="{E386A80C-6DB6-43DC-B44A-CD5491BEFDB0}" srcOrd="0" destOrd="0" presId="urn:microsoft.com/office/officeart/2008/layout/CircleAccentTimeline"/>
    <dgm:cxn modelId="{C9BCD08C-2C54-4592-AF21-2ACCB6A3553B}" type="presParOf" srcId="{8160C949-042D-473C-96CF-D298ADD8040C}" destId="{BCCFBD78-80BF-4AA4-8681-19D47328DA21}" srcOrd="1" destOrd="0" presId="urn:microsoft.com/office/officeart/2008/layout/CircleAccentTimeline"/>
    <dgm:cxn modelId="{22476D7F-AA93-4A1D-95C9-ACF99C69F6C5}" type="presParOf" srcId="{8160C949-042D-473C-96CF-D298ADD8040C}" destId="{867A96D9-E9C8-4199-81A4-13C0E969484C}" srcOrd="2" destOrd="0" presId="urn:microsoft.com/office/officeart/2008/layout/CircleAccentTimeline"/>
    <dgm:cxn modelId="{D5FE5700-279D-442F-8662-A59EE2505CA8}" type="presParOf" srcId="{8B0CF648-5062-4A7C-BCD1-4B9F12530A35}" destId="{57B4EBBC-0791-4517-8F67-2F364E70B854}" srcOrd="36" destOrd="0" presId="urn:microsoft.com/office/officeart/2008/layout/CircleAccentTimeline"/>
    <dgm:cxn modelId="{592C397D-99EF-4970-A8FD-8FEE0D2D87E3}" type="presParOf" srcId="{8B0CF648-5062-4A7C-BCD1-4B9F12530A35}" destId="{15443198-32FF-4DBB-922E-0EF17B9DC55A}" srcOrd="37" destOrd="0" presId="urn:microsoft.com/office/officeart/2008/layout/CircleAccentTimeline"/>
    <dgm:cxn modelId="{817ECDA7-67B5-410D-BD7A-8A388838625C}" type="presParOf" srcId="{8B0CF648-5062-4A7C-BCD1-4B9F12530A35}" destId="{CAD8BE02-7470-4403-81F9-3B74F1F6BBDC}" srcOrd="38" destOrd="0" presId="urn:microsoft.com/office/officeart/2008/layout/CircleAccentTimeline"/>
    <dgm:cxn modelId="{52C9011D-AE81-4B59-93E3-F6FDD4F51321}" type="presParOf" srcId="{8B0CF648-5062-4A7C-BCD1-4B9F12530A35}" destId="{DB5A191C-4438-4BF1-A873-1A1E5B751961}" srcOrd="39" destOrd="0" presId="urn:microsoft.com/office/officeart/2008/layout/CircleAccentTimeline"/>
    <dgm:cxn modelId="{E9FCBA3E-973A-41D3-8852-439CE9D9CAEE}" type="presParOf" srcId="{DB5A191C-4438-4BF1-A873-1A1E5B751961}" destId="{1B7D9899-CD66-4CA4-ABF6-2755AEC0ECF2}" srcOrd="0" destOrd="0" presId="urn:microsoft.com/office/officeart/2008/layout/CircleAccentTimeline"/>
    <dgm:cxn modelId="{2518ECEC-537B-4902-8E81-306A22A5F433}" type="presParOf" srcId="{DB5A191C-4438-4BF1-A873-1A1E5B751961}" destId="{1A24BE6F-AB90-43B4-9368-C8FAA25BAEEA}" srcOrd="1" destOrd="0" presId="urn:microsoft.com/office/officeart/2008/layout/CircleAccentTimeline"/>
    <dgm:cxn modelId="{AE45D7AC-6856-42CC-A454-9242ED002C9E}" type="presParOf" srcId="{DB5A191C-4438-4BF1-A873-1A1E5B751961}" destId="{E2431EA6-9A26-4004-BAF6-A655DE7B2B51}" srcOrd="2" destOrd="0" presId="urn:microsoft.com/office/officeart/2008/layout/CircleAccentTimeline"/>
    <dgm:cxn modelId="{EE7A244B-9BC0-49D5-AC13-9987349450C6}" type="presParOf" srcId="{8B0CF648-5062-4A7C-BCD1-4B9F12530A35}" destId="{BC31B8F5-63BD-4169-B181-B331B8FC2D1A}" srcOrd="40" destOrd="0" presId="urn:microsoft.com/office/officeart/2008/layout/CircleAccentTimeline"/>
    <dgm:cxn modelId="{5E44B0A3-68FE-418E-931F-B077C9DBB81D}" type="presParOf" srcId="{8B0CF648-5062-4A7C-BCD1-4B9F12530A35}" destId="{048D0CDA-567B-4750-BAC4-4F1637C1D0CE}" srcOrd="41" destOrd="0" presId="urn:microsoft.com/office/officeart/2008/layout/CircleAccentTimeline"/>
    <dgm:cxn modelId="{D6259C4E-BEB0-4673-89D1-289901727518}" type="presParOf" srcId="{8B0CF648-5062-4A7C-BCD1-4B9F12530A35}" destId="{AAFD5DDA-016B-4489-BB9E-C943FF7C3B21}" srcOrd="42" destOrd="0" presId="urn:microsoft.com/office/officeart/2008/layout/CircleAccentTimeline"/>
    <dgm:cxn modelId="{151F276F-AE87-479D-AAFC-CE068910F36C}" type="presParOf" srcId="{AAFD5DDA-016B-4489-BB9E-C943FF7C3B21}" destId="{ED4C8711-E0EC-4150-AFD6-545064D970CA}" srcOrd="0" destOrd="0" presId="urn:microsoft.com/office/officeart/2008/layout/CircleAccentTimeline"/>
    <dgm:cxn modelId="{47EC61F5-97F2-44E6-B4FE-2486B1E9645C}" type="presParOf" srcId="{AAFD5DDA-016B-4489-BB9E-C943FF7C3B21}" destId="{8E1F956E-38A5-4D82-91DC-485F37E2665B}" srcOrd="1" destOrd="0" presId="urn:microsoft.com/office/officeart/2008/layout/CircleAccentTimeline"/>
    <dgm:cxn modelId="{ED0E5E03-E0F7-4366-BD0F-28D1220BBB23}" type="presParOf" srcId="{AAFD5DDA-016B-4489-BB9E-C943FF7C3B21}" destId="{16BB27A5-3889-4722-80EF-6D355800FC18}" srcOrd="2" destOrd="0" presId="urn:microsoft.com/office/officeart/2008/layout/CircleAccentTimeline"/>
    <dgm:cxn modelId="{DCA956DB-AA6C-4EF9-91E7-CD0E51D7B679}" type="presParOf" srcId="{8B0CF648-5062-4A7C-BCD1-4B9F12530A35}" destId="{CF3FD867-B7B3-4D0A-B188-7B2449EB7FCD}" srcOrd="43" destOrd="0" presId="urn:microsoft.com/office/officeart/2008/layout/CircleAccentTimeline"/>
    <dgm:cxn modelId="{D4715243-49FB-453F-B6B1-1E4335049399}" type="presParOf" srcId="{8B0CF648-5062-4A7C-BCD1-4B9F12530A35}" destId="{D038BA3D-5D54-44D3-AEB8-B410C389297B}" srcOrd="44" destOrd="0" presId="urn:microsoft.com/office/officeart/2008/layout/CircleAccentTimeline"/>
    <dgm:cxn modelId="{65009348-DA24-4582-BFD2-B73446EC7431}" type="presParOf" srcId="{8B0CF648-5062-4A7C-BCD1-4B9F12530A35}" destId="{C9CD6A10-D44D-418E-8C64-2E4797364511}" srcOrd="45" destOrd="0" presId="urn:microsoft.com/office/officeart/2008/layout/CircleAccentTimeline"/>
    <dgm:cxn modelId="{44D4FCB3-A5C6-46CE-AEAD-F9194C5E0B0F}" type="presParOf" srcId="{8B0CF648-5062-4A7C-BCD1-4B9F12530A35}" destId="{15674F3E-FB64-47EC-948E-C90B19F77AB9}" srcOrd="46" destOrd="0" presId="urn:microsoft.com/office/officeart/2008/layout/CircleAccentTimeline"/>
    <dgm:cxn modelId="{43C9C3BF-AE48-4BA1-A219-74FED399835E}" type="presParOf" srcId="{15674F3E-FB64-47EC-948E-C90B19F77AB9}" destId="{FFFDDFE2-A3FC-4F4D-AE5F-00F388548253}" srcOrd="0" destOrd="0" presId="urn:microsoft.com/office/officeart/2008/layout/CircleAccentTimeline"/>
    <dgm:cxn modelId="{E5C5AE36-7FF3-4518-AA3F-BF4D8B36E947}" type="presParOf" srcId="{15674F3E-FB64-47EC-948E-C90B19F77AB9}" destId="{91604E3D-70BD-4F13-901C-324E2D46CCEF}" srcOrd="1" destOrd="0" presId="urn:microsoft.com/office/officeart/2008/layout/CircleAccentTimeline"/>
    <dgm:cxn modelId="{394A1A2A-29AF-4724-8EF2-2A2ACA3EDD5F}" type="presParOf" srcId="{15674F3E-FB64-47EC-948E-C90B19F77AB9}" destId="{0BBD566E-ECD7-4A9F-BEE2-27BD84673B15}" srcOrd="2" destOrd="0" presId="urn:microsoft.com/office/officeart/2008/layout/CircleAccentTimeline"/>
    <dgm:cxn modelId="{6F373F53-3917-4AB9-837B-EEF73EFD7E66}" type="presParOf" srcId="{8B0CF648-5062-4A7C-BCD1-4B9F12530A35}" destId="{77117A4A-4101-4E36-A98C-626A1A350CA2}" srcOrd="47" destOrd="0" presId="urn:microsoft.com/office/officeart/2008/layout/CircleAccentTimeline"/>
    <dgm:cxn modelId="{4863E45E-C2B2-4FEA-B1D2-665377744782}" type="presParOf" srcId="{8B0CF648-5062-4A7C-BCD1-4B9F12530A35}" destId="{D5ED2168-CF1A-4AF8-ABB5-4DA9D099F715}" srcOrd="48" destOrd="0" presId="urn:microsoft.com/office/officeart/2008/layout/CircleAccentTimeline"/>
    <dgm:cxn modelId="{D079331F-C2E0-432F-A0A9-D505A493635F}" type="presParOf" srcId="{8B0CF648-5062-4A7C-BCD1-4B9F12530A35}" destId="{475DA293-01F7-4C11-9D2C-474E55B6EEE2}" srcOrd="49" destOrd="0" presId="urn:microsoft.com/office/officeart/2008/layout/CircleAccentTimeline"/>
    <dgm:cxn modelId="{D079C80C-7FA4-44A3-9FE8-D5035F2FEF4C}" type="presParOf" srcId="{8B0CF648-5062-4A7C-BCD1-4B9F12530A35}" destId="{8D59CB53-46E7-471E-849E-B908BD57AF79}" srcOrd="50" destOrd="0" presId="urn:microsoft.com/office/officeart/2008/layout/CircleAccentTimeline"/>
    <dgm:cxn modelId="{B657D742-727A-44FC-82F7-D874FA50A409}" type="presParOf" srcId="{8D59CB53-46E7-471E-849E-B908BD57AF79}" destId="{DF802DE8-8B2D-4EC8-9D79-93C77A442316}" srcOrd="0" destOrd="0" presId="urn:microsoft.com/office/officeart/2008/layout/CircleAccentTimeline"/>
    <dgm:cxn modelId="{681B1A68-DE66-4B4B-A2AF-9F5005D9FFE7}" type="presParOf" srcId="{8D59CB53-46E7-471E-849E-B908BD57AF79}" destId="{F6286B2C-19E7-405A-B9C1-9EC43BC8366F}" srcOrd="1" destOrd="0" presId="urn:microsoft.com/office/officeart/2008/layout/CircleAccentTimeline"/>
    <dgm:cxn modelId="{BB1B1838-38ED-43B0-A6EA-8B34C8A700FE}" type="presParOf" srcId="{8D59CB53-46E7-471E-849E-B908BD57AF79}" destId="{0B5CA075-BD8C-4B90-A28F-00D827273FD8}" srcOrd="2" destOrd="0" presId="urn:microsoft.com/office/officeart/2008/layout/CircleAccentTimeline"/>
    <dgm:cxn modelId="{6B422BFB-3248-457C-82D5-988A29E1CCB9}" type="presParOf" srcId="{8B0CF648-5062-4A7C-BCD1-4B9F12530A35}" destId="{1C2EBEA3-911E-4024-912A-E95478869851}" srcOrd="51" destOrd="0" presId="urn:microsoft.com/office/officeart/2008/layout/CircleAccentTimeline"/>
    <dgm:cxn modelId="{61DBB7DC-A65B-404A-A711-337A1CBF8B83}" type="presParOf" srcId="{8B0CF648-5062-4A7C-BCD1-4B9F12530A35}" destId="{06DAF4CE-2294-4A43-A2B3-0B784D0ED80F}" srcOrd="52" destOrd="0" presId="urn:microsoft.com/office/officeart/2008/layout/CircleAccentTimeline"/>
    <dgm:cxn modelId="{0F32C71C-75C2-41E4-AA0B-62D19E6F45AA}" type="presParOf" srcId="{8B0CF648-5062-4A7C-BCD1-4B9F12530A35}" destId="{26967737-05C6-4F44-B035-1162E484F3CE}" srcOrd="53" destOrd="0" presId="urn:microsoft.com/office/officeart/2008/layout/CircleAccentTimeline"/>
    <dgm:cxn modelId="{4EE39B30-0EEA-4251-A4E1-980B5D137704}" type="presParOf" srcId="{8B0CF648-5062-4A7C-BCD1-4B9F12530A35}" destId="{25F0BFC1-F805-46C2-B192-B1530BF07EA2}" srcOrd="54" destOrd="0" presId="urn:microsoft.com/office/officeart/2008/layout/CircleAccentTimeline"/>
    <dgm:cxn modelId="{FED197B2-F8D5-4473-98E5-F4A54F4834CA}" type="presParOf" srcId="{25F0BFC1-F805-46C2-B192-B1530BF07EA2}" destId="{0A826733-C67A-4DF5-A07A-E8686C59454B}" srcOrd="0" destOrd="0" presId="urn:microsoft.com/office/officeart/2008/layout/CircleAccentTimeline"/>
    <dgm:cxn modelId="{EDE8954B-AE28-48C4-964C-E765D9B214C9}" type="presParOf" srcId="{25F0BFC1-F805-46C2-B192-B1530BF07EA2}" destId="{D4E8516A-079F-4EFB-8D70-8EA9A4F6FC20}" srcOrd="1" destOrd="0" presId="urn:microsoft.com/office/officeart/2008/layout/CircleAccentTimeline"/>
    <dgm:cxn modelId="{8271DD20-E860-4E7D-A059-0AFA309C550B}" type="presParOf" srcId="{25F0BFC1-F805-46C2-B192-B1530BF07EA2}" destId="{81DDB30D-FCCA-47CD-921C-C8E4B4D35AAB}" srcOrd="2" destOrd="0" presId="urn:microsoft.com/office/officeart/2008/layout/CircleAccentTimeline"/>
    <dgm:cxn modelId="{3E0EE51A-CCFF-4582-9ED4-29551AE57D08}" type="presParOf" srcId="{8B0CF648-5062-4A7C-BCD1-4B9F12530A35}" destId="{16FE9A16-A1C3-4730-B48B-CCE225CE4EB4}" srcOrd="55" destOrd="0" presId="urn:microsoft.com/office/officeart/2008/layout/CircleAccentTimeline"/>
    <dgm:cxn modelId="{71E0C18B-03BB-4283-B967-FADCC2811EB1}" type="presParOf" srcId="{8B0CF648-5062-4A7C-BCD1-4B9F12530A35}" destId="{07B0D4EA-5149-4447-9674-C06BF6DCB24A}" srcOrd="56" destOrd="0" presId="urn:microsoft.com/office/officeart/2008/layout/CircleAccentTimeline"/>
    <dgm:cxn modelId="{431FD176-A603-42C1-9A76-8A7DA0849C30}" type="presParOf" srcId="{8B0CF648-5062-4A7C-BCD1-4B9F12530A35}" destId="{8579ACBF-14A1-4D8B-BFAE-43234298A6AE}" srcOrd="57" destOrd="0" presId="urn:microsoft.com/office/officeart/2008/layout/CircleAccentTimeline"/>
    <dgm:cxn modelId="{B857950E-487B-4C42-B85A-2BE746969814}" type="presParOf" srcId="{8B0CF648-5062-4A7C-BCD1-4B9F12530A35}" destId="{DC5CFA99-9D42-414B-B544-D69970D4FBC9}" srcOrd="58" destOrd="0" presId="urn:microsoft.com/office/officeart/2008/layout/CircleAccentTimeline"/>
    <dgm:cxn modelId="{623E2C9A-F394-4D20-8FEA-DE5148588707}" type="presParOf" srcId="{DC5CFA99-9D42-414B-B544-D69970D4FBC9}" destId="{4ADC7BAC-5098-4DE0-B85C-A480E028D413}" srcOrd="0" destOrd="0" presId="urn:microsoft.com/office/officeart/2008/layout/CircleAccentTimeline"/>
    <dgm:cxn modelId="{5C2B54A4-5C76-4101-9261-6930AA840E53}" type="presParOf" srcId="{DC5CFA99-9D42-414B-B544-D69970D4FBC9}" destId="{76E15BB1-2476-49D0-9EF8-6823CFF359D0}" srcOrd="1" destOrd="0" presId="urn:microsoft.com/office/officeart/2008/layout/CircleAccentTimeline"/>
    <dgm:cxn modelId="{C24E8083-0C76-4D4A-80C2-CF334E6D7BCD}" type="presParOf" srcId="{DC5CFA99-9D42-414B-B544-D69970D4FBC9}" destId="{331BAAE7-9BF4-4FCF-9C05-6BA819C6039A}" srcOrd="2" destOrd="0" presId="urn:microsoft.com/office/officeart/2008/layout/CircleAccentTimeline"/>
    <dgm:cxn modelId="{C31AA058-11EE-4D6E-A769-A4E8F3D3EA6C}" type="presParOf" srcId="{8B0CF648-5062-4A7C-BCD1-4B9F12530A35}" destId="{5B98F2D8-8AD6-459F-89FA-C8195B5F5EA8}" srcOrd="59" destOrd="0" presId="urn:microsoft.com/office/officeart/2008/layout/CircleAccentTimeline"/>
    <dgm:cxn modelId="{6051B7F3-9744-489A-8178-5DE324D37254}" type="presParOf" srcId="{8B0CF648-5062-4A7C-BCD1-4B9F12530A35}" destId="{A2E6EAF6-F214-45B0-A579-000E2FAE274F}" srcOrd="60" destOrd="0" presId="urn:microsoft.com/office/officeart/2008/layout/CircleAccentTimeline"/>
    <dgm:cxn modelId="{582EDB2C-C7E4-4024-BFA9-CD70A25AFA91}" type="presParOf" srcId="{8B0CF648-5062-4A7C-BCD1-4B9F12530A35}" destId="{13B76ACF-98BC-4F2F-B2D0-8129E8AEC36A}" srcOrd="61" destOrd="0" presId="urn:microsoft.com/office/officeart/2008/layout/CircleAccentTimeline"/>
    <dgm:cxn modelId="{FD6C3B42-480D-4699-872D-C072EA05067B}" type="presParOf" srcId="{13B76ACF-98BC-4F2F-B2D0-8129E8AEC36A}" destId="{D61F2B37-5B3F-4106-91D2-0BB1866C944D}" srcOrd="0" destOrd="0" presId="urn:microsoft.com/office/officeart/2008/layout/CircleAccentTimeline"/>
    <dgm:cxn modelId="{9A00ED47-B791-4712-BE83-D9B03274BA6A}" type="presParOf" srcId="{13B76ACF-98BC-4F2F-B2D0-8129E8AEC36A}" destId="{02C5FDCC-FEFE-4144-BDEA-B6A3D7A0D324}" srcOrd="1" destOrd="0" presId="urn:microsoft.com/office/officeart/2008/layout/CircleAccentTimeline"/>
    <dgm:cxn modelId="{90731957-81E0-49C7-805D-841EC46E6B05}" type="presParOf" srcId="{13B76ACF-98BC-4F2F-B2D0-8129E8AEC36A}" destId="{60F13C8E-04D5-41EE-87AD-C5D59C0D980A}" srcOrd="2" destOrd="0" presId="urn:microsoft.com/office/officeart/2008/layout/CircleAccentTimeline"/>
    <dgm:cxn modelId="{6B6580BD-DD60-4377-A3F6-299C27FD79A0}" type="presParOf" srcId="{8B0CF648-5062-4A7C-BCD1-4B9F12530A35}" destId="{DDF75A47-68A9-4FEF-82C4-19E0BF7FC2B3}" srcOrd="62" destOrd="0" presId="urn:microsoft.com/office/officeart/2008/layout/CircleAccentTimeline"/>
    <dgm:cxn modelId="{44966E93-F804-4A1B-B0CF-30DB51154FBF}" type="presParOf" srcId="{8B0CF648-5062-4A7C-BCD1-4B9F12530A35}" destId="{07C0DC1F-BC39-4F10-B9CC-C5D40EECAC35}" srcOrd="63" destOrd="0" presId="urn:microsoft.com/office/officeart/2008/layout/CircleAccentTimeline"/>
    <dgm:cxn modelId="{73217D97-5A4E-42F3-9946-14A97AAA8FF7}" type="presParOf" srcId="{8B0CF648-5062-4A7C-BCD1-4B9F12530A35}" destId="{F7FDEC3A-C97B-463D-ACFE-9F23DA5B9B32}" srcOrd="64" destOrd="0" presId="urn:microsoft.com/office/officeart/2008/layout/CircleAccentTimeline"/>
    <dgm:cxn modelId="{E83319B1-FCAF-472C-BB87-96169D7EFE59}" type="presParOf" srcId="{8B0CF648-5062-4A7C-BCD1-4B9F12530A35}" destId="{FA15A9C0-2ED1-45B7-B0D7-F06193D6B69D}" srcOrd="65" destOrd="0" presId="urn:microsoft.com/office/officeart/2008/layout/CircleAccentTimeline"/>
    <dgm:cxn modelId="{6B881A7C-1D15-4641-BBFB-8A8CB1C0A7B8}" type="presParOf" srcId="{FA15A9C0-2ED1-45B7-B0D7-F06193D6B69D}" destId="{C4F51475-CD89-4DAE-BEA5-16528A19D337}" srcOrd="0" destOrd="0" presId="urn:microsoft.com/office/officeart/2008/layout/CircleAccentTimeline"/>
    <dgm:cxn modelId="{0F6B5E99-C1C6-4362-9FE8-8597074851B5}" type="presParOf" srcId="{FA15A9C0-2ED1-45B7-B0D7-F06193D6B69D}" destId="{0E6BEB64-4606-4AB0-B766-B6826698F3AC}" srcOrd="1" destOrd="0" presId="urn:microsoft.com/office/officeart/2008/layout/CircleAccentTimeline"/>
    <dgm:cxn modelId="{BC4CD619-4BDE-4D1F-9641-766E4B6B46BC}" type="presParOf" srcId="{FA15A9C0-2ED1-45B7-B0D7-F06193D6B69D}" destId="{9915F4D5-02A9-4F99-9C80-29F793E7AB3F}" srcOrd="2" destOrd="0" presId="urn:microsoft.com/office/officeart/2008/layout/CircleAccentTimeline"/>
    <dgm:cxn modelId="{E4B20E25-6F3E-4573-B2B3-53FD45C6B3DC}" type="presParOf" srcId="{8B0CF648-5062-4A7C-BCD1-4B9F12530A35}" destId="{43A72976-0129-408B-844D-667725785D4E}" srcOrd="66" destOrd="0" presId="urn:microsoft.com/office/officeart/2008/layout/CircleAccentTimeline"/>
    <dgm:cxn modelId="{D9872794-0407-4083-9AB4-BB980805FB1A}" type="presParOf" srcId="{8B0CF648-5062-4A7C-BCD1-4B9F12530A35}" destId="{BC1586C3-7410-41AC-89C8-A403CF11DFBA}" srcOrd="67" destOrd="0" presId="urn:microsoft.com/office/officeart/2008/layout/CircleAccentTimeline"/>
    <dgm:cxn modelId="{DA464E8F-1FBC-4180-9022-4F03273A3B95}" type="presParOf" srcId="{8B0CF648-5062-4A7C-BCD1-4B9F12530A35}" destId="{BB894FA0-F530-4A42-9182-A415E73E8F08}" srcOrd="68" destOrd="0" presId="urn:microsoft.com/office/officeart/2008/layout/CircleAccentTimeline"/>
    <dgm:cxn modelId="{6E76F230-BEF4-4904-AF55-2D556376288B}" type="presParOf" srcId="{8B0CF648-5062-4A7C-BCD1-4B9F12530A35}" destId="{A8ABB4A4-915B-4577-973D-C1DCE3041CFB}" srcOrd="69" destOrd="0" presId="urn:microsoft.com/office/officeart/2008/layout/CircleAccentTimeline"/>
    <dgm:cxn modelId="{D1312ABE-8D22-4D85-9EE4-6EC4550E7751}" type="presParOf" srcId="{A8ABB4A4-915B-4577-973D-C1DCE3041CFB}" destId="{3C9B025B-5A1B-4DC4-83A3-7C25C83ED201}" srcOrd="0" destOrd="0" presId="urn:microsoft.com/office/officeart/2008/layout/CircleAccentTimeline"/>
    <dgm:cxn modelId="{D1E5D825-CCFE-475C-95C6-0B1423A56884}" type="presParOf" srcId="{A8ABB4A4-915B-4577-973D-C1DCE3041CFB}" destId="{D3FC5D09-58A7-4160-895C-87BD0C0FAFF1}" srcOrd="1" destOrd="0" presId="urn:microsoft.com/office/officeart/2008/layout/CircleAccentTimeline"/>
    <dgm:cxn modelId="{1758CC12-8A17-4365-ACE7-7A8736ABDE0B}" type="presParOf" srcId="{A8ABB4A4-915B-4577-973D-C1DCE3041CFB}" destId="{EF82D5F3-0EDC-4D02-8054-C58E4DAFDA6F}" srcOrd="2" destOrd="0" presId="urn:microsoft.com/office/officeart/2008/layout/CircleAccentTimeline"/>
    <dgm:cxn modelId="{9E2CF92C-6CD4-43CA-ACB9-C75F1343CB70}" type="presParOf" srcId="{8B0CF648-5062-4A7C-BCD1-4B9F12530A35}" destId="{95702062-DC6C-489B-830B-0FE6F64CFA67}" srcOrd="70" destOrd="0" presId="urn:microsoft.com/office/officeart/2008/layout/CircleAccentTimeline"/>
    <dgm:cxn modelId="{9E1F47A9-C1EA-404A-BB82-397B05487535}" type="presParOf" srcId="{8B0CF648-5062-4A7C-BCD1-4B9F12530A35}" destId="{F52DBF7D-D780-436B-974C-E8EF6D784D1B}" srcOrd="71" destOrd="0" presId="urn:microsoft.com/office/officeart/2008/layout/CircleAccentTimeline"/>
    <dgm:cxn modelId="{F1896811-0C6B-4623-A8F4-8CECE333F616}" type="presParOf" srcId="{8B0CF648-5062-4A7C-BCD1-4B9F12530A35}" destId="{DB118200-BDC9-45F7-8FFA-09C2AB1ABB2F}" srcOrd="72" destOrd="0" presId="urn:microsoft.com/office/officeart/2008/layout/CircleAccentTimeline"/>
    <dgm:cxn modelId="{B5C9EB8B-0C3D-4DF5-9764-EE52597857C0}" type="presParOf" srcId="{8B0CF648-5062-4A7C-BCD1-4B9F12530A35}" destId="{DF935D70-9967-4326-9E22-09DC9CA9B875}" srcOrd="73" destOrd="0" presId="urn:microsoft.com/office/officeart/2008/layout/CircleAccentTimeline"/>
    <dgm:cxn modelId="{A31B38D9-B014-40E9-86B2-B597D7357B47}" type="presParOf" srcId="{DF935D70-9967-4326-9E22-09DC9CA9B875}" destId="{C5C6DBB4-0321-4D15-A58E-DDADFA33AFFB}" srcOrd="0" destOrd="0" presId="urn:microsoft.com/office/officeart/2008/layout/CircleAccentTimeline"/>
    <dgm:cxn modelId="{8EB469ED-D121-438E-A55C-A49CF77C4259}" type="presParOf" srcId="{DF935D70-9967-4326-9E22-09DC9CA9B875}" destId="{C700BA5E-825D-4D35-98E0-700D94121DD2}" srcOrd="1" destOrd="0" presId="urn:microsoft.com/office/officeart/2008/layout/CircleAccentTimeline"/>
    <dgm:cxn modelId="{4FF11069-633F-4A6B-85F3-3BA6EE7F7768}" type="presParOf" srcId="{DF935D70-9967-4326-9E22-09DC9CA9B875}" destId="{9F2DC751-EAE7-4226-A616-56AB9F5D02D7}" srcOrd="2" destOrd="0" presId="urn:microsoft.com/office/officeart/2008/layout/CircleAccentTimeline"/>
    <dgm:cxn modelId="{35C94F1B-53A6-4F5D-BD0A-479806E0F4F8}" type="presParOf" srcId="{8B0CF648-5062-4A7C-BCD1-4B9F12530A35}" destId="{2E07725A-1735-498C-B293-03C34F76C6B2}" srcOrd="74" destOrd="0" presId="urn:microsoft.com/office/officeart/2008/layout/CircleAccentTimeline"/>
    <dgm:cxn modelId="{F8E202D8-0F04-468E-B55A-3AC528A8A6C4}" type="presParOf" srcId="{8B0CF648-5062-4A7C-BCD1-4B9F12530A35}" destId="{415E5F32-DBD1-4840-8395-E3C4319D9800}" srcOrd="75" destOrd="0" presId="urn:microsoft.com/office/officeart/2008/layout/CircleAccentTimeline"/>
    <dgm:cxn modelId="{436F602C-224A-4EB2-A031-51D01DD95769}" type="presParOf" srcId="{8B0CF648-5062-4A7C-BCD1-4B9F12530A35}" destId="{FEA2FF54-2ED8-4192-A0F8-4D4770FF1C07}" srcOrd="76" destOrd="0" presId="urn:microsoft.com/office/officeart/2008/layout/CircleAccentTimeline"/>
    <dgm:cxn modelId="{C0F5E477-79FE-4AB8-B7E7-90BFD6772F0E}" type="presParOf" srcId="{FEA2FF54-2ED8-4192-A0F8-4D4770FF1C07}" destId="{C9F988CE-27C5-4EEF-9D1C-D684C1F2C764}" srcOrd="0" destOrd="0" presId="urn:microsoft.com/office/officeart/2008/layout/CircleAccentTimeline"/>
    <dgm:cxn modelId="{1AE122D1-6752-4953-BFFB-D4487147B81E}" type="presParOf" srcId="{FEA2FF54-2ED8-4192-A0F8-4D4770FF1C07}" destId="{10070F1F-D278-42B5-974E-F80BC5EDFB0A}" srcOrd="1" destOrd="0" presId="urn:microsoft.com/office/officeart/2008/layout/CircleAccentTimeline"/>
    <dgm:cxn modelId="{D9F1FB33-D033-4462-9E5F-A6CAC2097F6F}" type="presParOf" srcId="{FEA2FF54-2ED8-4192-A0F8-4D4770FF1C07}" destId="{D3F4D2C4-9808-425D-985A-E57867E63F45}" srcOrd="2" destOrd="0" presId="urn:microsoft.com/office/officeart/2008/layout/CircleAccentTimeline"/>
    <dgm:cxn modelId="{DDA5B7C9-CDA1-4FDB-A104-F13D46684D4B}" type="presParOf" srcId="{8B0CF648-5062-4A7C-BCD1-4B9F12530A35}" destId="{B29BA23A-8A37-4822-BD72-C1B20F0836E7}" srcOrd="77" destOrd="0" presId="urn:microsoft.com/office/officeart/2008/layout/CircleAccentTimeline"/>
    <dgm:cxn modelId="{A6F351A1-512A-4FF7-9FE3-0FF5AAB61355}" type="presParOf" srcId="{8B0CF648-5062-4A7C-BCD1-4B9F12530A35}" destId="{90E747D5-B75E-46D7-A5F5-FD2D2E47F223}" srcOrd="78" destOrd="0" presId="urn:microsoft.com/office/officeart/2008/layout/CircleAccentTimeline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4CA858F-9F04-49D1-B3B4-C2CE77CD13F8}" type="doc">
      <dgm:prSet loTypeId="urn:microsoft.com/office/officeart/2008/layout/CircleAccentTimeline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2302DA9-9566-4466-BDE9-E8D4C158D826}">
      <dgm:prSet phldrT="[Text]"/>
      <dgm:spPr/>
      <dgm:t>
        <a:bodyPr/>
        <a:lstStyle/>
        <a:p>
          <a:r>
            <a:rPr lang="en-US"/>
            <a:t>Preview 1</a:t>
          </a:r>
        </a:p>
      </dgm:t>
    </dgm:pt>
    <dgm:pt modelId="{F6435667-832C-44C1-9DDD-9B89584B2F76}" type="parTrans" cxnId="{336A4A69-F117-4BC6-BC37-4378999AEBA1}">
      <dgm:prSet/>
      <dgm:spPr/>
      <dgm:t>
        <a:bodyPr/>
        <a:lstStyle/>
        <a:p>
          <a:endParaRPr lang="en-US"/>
        </a:p>
      </dgm:t>
    </dgm:pt>
    <dgm:pt modelId="{FB326CAC-5898-47E6-AB8A-BE86685E874B}" type="sibTrans" cxnId="{336A4A69-F117-4BC6-BC37-4378999AEBA1}">
      <dgm:prSet/>
      <dgm:spPr/>
      <dgm:t>
        <a:bodyPr/>
        <a:lstStyle/>
        <a:p>
          <a:endParaRPr lang="en-US"/>
        </a:p>
      </dgm:t>
    </dgm:pt>
    <dgm:pt modelId="{93581EA1-E505-4712-BD97-EB5608C1660C}">
      <dgm:prSet phldrT="[Text]"/>
      <dgm:spPr/>
      <dgm:t>
        <a:bodyPr/>
        <a:lstStyle/>
        <a:p>
          <a:endParaRPr lang="en-US"/>
        </a:p>
      </dgm:t>
    </dgm:pt>
    <dgm:pt modelId="{2C1A1634-CB2F-4BB6-A622-3C96DD020332}" type="parTrans" cxnId="{370D1645-61C4-4140-B1D7-934E1D60DF04}">
      <dgm:prSet/>
      <dgm:spPr/>
      <dgm:t>
        <a:bodyPr/>
        <a:lstStyle/>
        <a:p>
          <a:endParaRPr lang="en-US"/>
        </a:p>
      </dgm:t>
    </dgm:pt>
    <dgm:pt modelId="{9C1BF8F5-B54F-4D28-8306-093619294E53}" type="sibTrans" cxnId="{370D1645-61C4-4140-B1D7-934E1D60DF04}">
      <dgm:prSet/>
      <dgm:spPr/>
      <dgm:t>
        <a:bodyPr/>
        <a:lstStyle/>
        <a:p>
          <a:endParaRPr lang="en-US"/>
        </a:p>
      </dgm:t>
    </dgm:pt>
    <dgm:pt modelId="{DBA49746-842B-4F66-875C-A509C77C0D76}">
      <dgm:prSet phldrT="[Text]"/>
      <dgm:spPr/>
      <dgm:t>
        <a:bodyPr/>
        <a:lstStyle/>
        <a:p>
          <a:r>
            <a:rPr lang="en-US"/>
            <a:t>Preview 2</a:t>
          </a:r>
        </a:p>
      </dgm:t>
    </dgm:pt>
    <dgm:pt modelId="{F6470989-CDAA-45E4-97A7-651B563EA7D3}" type="parTrans" cxnId="{D407F1FF-663B-4482-AA40-C8200A709907}">
      <dgm:prSet/>
      <dgm:spPr/>
      <dgm:t>
        <a:bodyPr/>
        <a:lstStyle/>
        <a:p>
          <a:endParaRPr lang="en-US"/>
        </a:p>
      </dgm:t>
    </dgm:pt>
    <dgm:pt modelId="{3040DDD3-DB36-4260-B482-9E5F9A6F2EDA}" type="sibTrans" cxnId="{D407F1FF-663B-4482-AA40-C8200A709907}">
      <dgm:prSet/>
      <dgm:spPr/>
      <dgm:t>
        <a:bodyPr/>
        <a:lstStyle/>
        <a:p>
          <a:endParaRPr lang="en-US"/>
        </a:p>
      </dgm:t>
    </dgm:pt>
    <dgm:pt modelId="{C7213BBB-71B2-4867-990B-1F1D1A8188C3}">
      <dgm:prSet phldrT="[Text]"/>
      <dgm:spPr/>
      <dgm:t>
        <a:bodyPr/>
        <a:lstStyle/>
        <a:p>
          <a:r>
            <a:rPr lang="en-US"/>
            <a:t>Preview 3</a:t>
          </a:r>
        </a:p>
      </dgm:t>
    </dgm:pt>
    <dgm:pt modelId="{F284B113-185D-43C3-A944-24E9A899C852}" type="parTrans" cxnId="{0F4F52E2-02EB-4528-AC0B-5DC47BB06369}">
      <dgm:prSet/>
      <dgm:spPr/>
      <dgm:t>
        <a:bodyPr/>
        <a:lstStyle/>
        <a:p>
          <a:endParaRPr lang="en-US"/>
        </a:p>
      </dgm:t>
    </dgm:pt>
    <dgm:pt modelId="{10F79467-FFCB-4769-B2D9-7B71514012EC}" type="sibTrans" cxnId="{0F4F52E2-02EB-4528-AC0B-5DC47BB06369}">
      <dgm:prSet/>
      <dgm:spPr/>
      <dgm:t>
        <a:bodyPr/>
        <a:lstStyle/>
        <a:p>
          <a:endParaRPr lang="en-US"/>
        </a:p>
      </dgm:t>
    </dgm:pt>
    <dgm:pt modelId="{3DED82A5-817D-4FDC-8004-C88A49A57070}">
      <dgm:prSet phldrT="[Text]"/>
      <dgm:spPr/>
      <dgm:t>
        <a:bodyPr/>
        <a:lstStyle/>
        <a:p>
          <a:r>
            <a:rPr lang="en-US"/>
            <a:t>Preview 4</a:t>
          </a:r>
        </a:p>
      </dgm:t>
    </dgm:pt>
    <dgm:pt modelId="{D3F4942E-F765-4E34-9049-6405642A90A5}" type="parTrans" cxnId="{DB0806BA-8EB9-44B7-8C82-899DFEDFDB6C}">
      <dgm:prSet/>
      <dgm:spPr/>
      <dgm:t>
        <a:bodyPr/>
        <a:lstStyle/>
        <a:p>
          <a:endParaRPr lang="en-US"/>
        </a:p>
      </dgm:t>
    </dgm:pt>
    <dgm:pt modelId="{FB0CA7C0-D47A-45A6-8E14-3379681305A4}" type="sibTrans" cxnId="{DB0806BA-8EB9-44B7-8C82-899DFEDFDB6C}">
      <dgm:prSet/>
      <dgm:spPr/>
      <dgm:t>
        <a:bodyPr/>
        <a:lstStyle/>
        <a:p>
          <a:endParaRPr lang="en-US"/>
        </a:p>
      </dgm:t>
    </dgm:pt>
    <dgm:pt modelId="{F155DA8F-33D0-4803-92C4-5ED498CDD55D}">
      <dgm:prSet phldrT="[Text]"/>
      <dgm:spPr/>
      <dgm:t>
        <a:bodyPr/>
        <a:lstStyle/>
        <a:p>
          <a:r>
            <a:rPr lang="en-US"/>
            <a:t>Release Candidate</a:t>
          </a:r>
        </a:p>
      </dgm:t>
    </dgm:pt>
    <dgm:pt modelId="{61206394-7120-4248-9547-632A82EF6DAC}" type="parTrans" cxnId="{3AD8BD01-1E4F-4CE8-8C80-E1B6B89CFFA0}">
      <dgm:prSet/>
      <dgm:spPr/>
      <dgm:t>
        <a:bodyPr/>
        <a:lstStyle/>
        <a:p>
          <a:endParaRPr lang="en-US"/>
        </a:p>
      </dgm:t>
    </dgm:pt>
    <dgm:pt modelId="{3AA3C554-982F-4D57-9AD1-E63976072C7E}" type="sibTrans" cxnId="{3AD8BD01-1E4F-4CE8-8C80-E1B6B89CFFA0}">
      <dgm:prSet/>
      <dgm:spPr/>
      <dgm:t>
        <a:bodyPr/>
        <a:lstStyle/>
        <a:p>
          <a:endParaRPr lang="en-US"/>
        </a:p>
      </dgm:t>
    </dgm:pt>
    <dgm:pt modelId="{8DFCA009-F118-4164-9E5A-8A46CFA08CC9}">
      <dgm:prSet phldrT="[Text]" custT="1"/>
      <dgm:spPr/>
      <dgm:t>
        <a:bodyPr/>
        <a:lstStyle/>
        <a:p>
          <a:r>
            <a:rPr lang="en-US" sz="1800"/>
            <a:t>Visual Studio </a:t>
          </a:r>
          <a:br>
            <a:rPr lang="en-US" sz="1800"/>
          </a:br>
          <a:r>
            <a:rPr lang="en-US" sz="1800"/>
            <a:t>2022</a:t>
          </a:r>
        </a:p>
      </dgm:t>
    </dgm:pt>
    <dgm:pt modelId="{552EAB10-489F-45CC-B9C1-BB47A3ED2FF6}" type="parTrans" cxnId="{D1176A53-CEDD-455E-9156-1000E6422DF0}">
      <dgm:prSet/>
      <dgm:spPr/>
      <dgm:t>
        <a:bodyPr/>
        <a:lstStyle/>
        <a:p>
          <a:endParaRPr lang="en-US"/>
        </a:p>
      </dgm:t>
    </dgm:pt>
    <dgm:pt modelId="{02C01B95-C161-4090-A3B1-4BF79EF6320D}" type="sibTrans" cxnId="{D1176A53-CEDD-455E-9156-1000E6422DF0}">
      <dgm:prSet/>
      <dgm:spPr/>
      <dgm:t>
        <a:bodyPr/>
        <a:lstStyle/>
        <a:p>
          <a:endParaRPr lang="en-US"/>
        </a:p>
      </dgm:t>
    </dgm:pt>
    <dgm:pt modelId="{8B0CF648-5062-4A7C-BCD1-4B9F12530A35}" type="pres">
      <dgm:prSet presAssocID="{44CA858F-9F04-49D1-B3B4-C2CE77CD13F8}" presName="Name0" presStyleCnt="0">
        <dgm:presLayoutVars>
          <dgm:dir/>
        </dgm:presLayoutVars>
      </dgm:prSet>
      <dgm:spPr/>
    </dgm:pt>
    <dgm:pt modelId="{2416197C-30EA-439E-BA67-7E67D289EFF3}" type="pres">
      <dgm:prSet presAssocID="{93581EA1-E505-4712-BD97-EB5608C1660C}" presName="parComposite" presStyleCnt="0"/>
      <dgm:spPr/>
    </dgm:pt>
    <dgm:pt modelId="{BA13414B-59D2-4CE0-849C-C73FA75EAF0C}" type="pres">
      <dgm:prSet presAssocID="{93581EA1-E505-4712-BD97-EB5608C1660C}" presName="parBigCircle" presStyleLbl="node0" presStyleIdx="0" presStyleCnt="2"/>
      <dgm:spPr>
        <a:noFill/>
      </dgm:spPr>
    </dgm:pt>
    <dgm:pt modelId="{C6F500A7-D521-4002-9327-B4F0A4D3CFA5}" type="pres">
      <dgm:prSet presAssocID="{93581EA1-E505-4712-BD97-EB5608C1660C}" presName="parTx" presStyleLbl="revTx" presStyleIdx="0" presStyleCnt="12"/>
      <dgm:spPr/>
    </dgm:pt>
    <dgm:pt modelId="{6CFAA20D-B81F-49D1-B7F0-270503E81A9A}" type="pres">
      <dgm:prSet presAssocID="{93581EA1-E505-4712-BD97-EB5608C1660C}" presName="bSpace" presStyleCnt="0"/>
      <dgm:spPr/>
    </dgm:pt>
    <dgm:pt modelId="{BFDEA296-7D2A-4483-8E9D-AF1C6CE80982}" type="pres">
      <dgm:prSet presAssocID="{93581EA1-E505-4712-BD97-EB5608C1660C}" presName="parBackupNorm" presStyleCnt="0"/>
      <dgm:spPr/>
    </dgm:pt>
    <dgm:pt modelId="{8CA14183-CE86-4B50-897E-E2960ECDD663}" type="pres">
      <dgm:prSet presAssocID="{9C1BF8F5-B54F-4D28-8306-093619294E53}" presName="parSpace" presStyleCnt="0"/>
      <dgm:spPr/>
    </dgm:pt>
    <dgm:pt modelId="{EA530C84-EF33-4785-97D3-209ADDD2A127}" type="pres">
      <dgm:prSet presAssocID="{C2302DA9-9566-4466-BDE9-E8D4C158D826}" presName="desBackupLeftNorm" presStyleCnt="0"/>
      <dgm:spPr/>
    </dgm:pt>
    <dgm:pt modelId="{3096FE29-5759-4266-A9D6-CF6E46D41A4C}" type="pres">
      <dgm:prSet presAssocID="{C2302DA9-9566-4466-BDE9-E8D4C158D826}" presName="desComposite" presStyleCnt="0"/>
      <dgm:spPr/>
    </dgm:pt>
    <dgm:pt modelId="{A57313C8-E967-43C5-B97D-988758D38F32}" type="pres">
      <dgm:prSet presAssocID="{C2302DA9-9566-4466-BDE9-E8D4C158D826}" presName="desCircle" presStyleLbl="node1" presStyleIdx="0" presStyleCnt="5"/>
      <dgm:spPr/>
    </dgm:pt>
    <dgm:pt modelId="{60D3B4A4-63A1-4F4C-A26F-AE633945CFD8}" type="pres">
      <dgm:prSet presAssocID="{C2302DA9-9566-4466-BDE9-E8D4C158D826}" presName="chTx" presStyleLbl="revTx" presStyleIdx="1" presStyleCnt="12"/>
      <dgm:spPr/>
    </dgm:pt>
    <dgm:pt modelId="{6E8F724D-D6A1-4977-B146-610DA1F8BDC4}" type="pres">
      <dgm:prSet presAssocID="{C2302DA9-9566-4466-BDE9-E8D4C158D826}" presName="desTx" presStyleLbl="revTx" presStyleIdx="2" presStyleCnt="12">
        <dgm:presLayoutVars>
          <dgm:bulletEnabled val="1"/>
        </dgm:presLayoutVars>
      </dgm:prSet>
      <dgm:spPr/>
    </dgm:pt>
    <dgm:pt modelId="{3B395948-D70B-44D2-8FED-11C22AE2C1CA}" type="pres">
      <dgm:prSet presAssocID="{C2302DA9-9566-4466-BDE9-E8D4C158D826}" presName="desBackupRightNorm" presStyleCnt="0"/>
      <dgm:spPr/>
    </dgm:pt>
    <dgm:pt modelId="{2CCD8618-0A6C-472E-BB61-4B3CA51C3354}" type="pres">
      <dgm:prSet presAssocID="{FB326CAC-5898-47E6-AB8A-BE86685E874B}" presName="desSpace" presStyleCnt="0"/>
      <dgm:spPr/>
    </dgm:pt>
    <dgm:pt modelId="{A3B97C67-6C43-44F5-830C-B5752BA47447}" type="pres">
      <dgm:prSet presAssocID="{DBA49746-842B-4F66-875C-A509C77C0D76}" presName="desBackupLeftNorm" presStyleCnt="0"/>
      <dgm:spPr/>
    </dgm:pt>
    <dgm:pt modelId="{5FBA349E-222B-4A86-9E1B-1954C85C3A3B}" type="pres">
      <dgm:prSet presAssocID="{DBA49746-842B-4F66-875C-A509C77C0D76}" presName="desComposite" presStyleCnt="0"/>
      <dgm:spPr/>
    </dgm:pt>
    <dgm:pt modelId="{289F1D55-87F8-4C19-9B7B-C41FDEB459A7}" type="pres">
      <dgm:prSet presAssocID="{DBA49746-842B-4F66-875C-A509C77C0D76}" presName="desCircle" presStyleLbl="node1" presStyleIdx="1" presStyleCnt="5"/>
      <dgm:spPr/>
    </dgm:pt>
    <dgm:pt modelId="{86507576-350F-4F5C-9D49-0BBC8420CEE1}" type="pres">
      <dgm:prSet presAssocID="{DBA49746-842B-4F66-875C-A509C77C0D76}" presName="chTx" presStyleLbl="revTx" presStyleIdx="3" presStyleCnt="12"/>
      <dgm:spPr/>
    </dgm:pt>
    <dgm:pt modelId="{CF5A8278-DAAB-44F2-A835-B36A244EA538}" type="pres">
      <dgm:prSet presAssocID="{DBA49746-842B-4F66-875C-A509C77C0D76}" presName="desTx" presStyleLbl="revTx" presStyleIdx="4" presStyleCnt="12">
        <dgm:presLayoutVars>
          <dgm:bulletEnabled val="1"/>
        </dgm:presLayoutVars>
      </dgm:prSet>
      <dgm:spPr/>
    </dgm:pt>
    <dgm:pt modelId="{D15B4C12-D4D1-4815-8F3D-DFFF20E2F807}" type="pres">
      <dgm:prSet presAssocID="{DBA49746-842B-4F66-875C-A509C77C0D76}" presName="desBackupRightNorm" presStyleCnt="0"/>
      <dgm:spPr/>
    </dgm:pt>
    <dgm:pt modelId="{51782B4A-EB38-464F-931E-F5798D4C4F32}" type="pres">
      <dgm:prSet presAssocID="{3040DDD3-DB36-4260-B482-9E5F9A6F2EDA}" presName="desSpace" presStyleCnt="0"/>
      <dgm:spPr/>
    </dgm:pt>
    <dgm:pt modelId="{FE57F1FB-D83C-4CD6-8302-F85B2F5F702C}" type="pres">
      <dgm:prSet presAssocID="{C7213BBB-71B2-4867-990B-1F1D1A8188C3}" presName="desBackupLeftNorm" presStyleCnt="0"/>
      <dgm:spPr/>
    </dgm:pt>
    <dgm:pt modelId="{FF418EA9-D72D-479B-9023-99094BEEE3B2}" type="pres">
      <dgm:prSet presAssocID="{C7213BBB-71B2-4867-990B-1F1D1A8188C3}" presName="desComposite" presStyleCnt="0"/>
      <dgm:spPr/>
    </dgm:pt>
    <dgm:pt modelId="{BA027231-08BB-484A-8026-F1D739F97730}" type="pres">
      <dgm:prSet presAssocID="{C7213BBB-71B2-4867-990B-1F1D1A8188C3}" presName="desCircle" presStyleLbl="node1" presStyleIdx="2" presStyleCnt="5"/>
      <dgm:spPr/>
    </dgm:pt>
    <dgm:pt modelId="{8D7CF68E-8A23-456B-B67B-74A8AD251249}" type="pres">
      <dgm:prSet presAssocID="{C7213BBB-71B2-4867-990B-1F1D1A8188C3}" presName="chTx" presStyleLbl="revTx" presStyleIdx="5" presStyleCnt="12"/>
      <dgm:spPr/>
    </dgm:pt>
    <dgm:pt modelId="{12B83598-AF6F-4646-A434-AD05F82CE749}" type="pres">
      <dgm:prSet presAssocID="{C7213BBB-71B2-4867-990B-1F1D1A8188C3}" presName="desTx" presStyleLbl="revTx" presStyleIdx="6" presStyleCnt="12">
        <dgm:presLayoutVars>
          <dgm:bulletEnabled val="1"/>
        </dgm:presLayoutVars>
      </dgm:prSet>
      <dgm:spPr/>
    </dgm:pt>
    <dgm:pt modelId="{FB1EF54E-17FE-406D-A0BA-241E9D21E9A1}" type="pres">
      <dgm:prSet presAssocID="{C7213BBB-71B2-4867-990B-1F1D1A8188C3}" presName="desBackupRightNorm" presStyleCnt="0"/>
      <dgm:spPr/>
    </dgm:pt>
    <dgm:pt modelId="{CD55707F-4205-4B8B-AD6F-194376610D18}" type="pres">
      <dgm:prSet presAssocID="{10F79467-FFCB-4769-B2D9-7B71514012EC}" presName="desSpace" presStyleCnt="0"/>
      <dgm:spPr/>
    </dgm:pt>
    <dgm:pt modelId="{3C1471CA-DCE7-4969-A128-85DAA0F2625A}" type="pres">
      <dgm:prSet presAssocID="{3DED82A5-817D-4FDC-8004-C88A49A57070}" presName="desBackupLeftNorm" presStyleCnt="0"/>
      <dgm:spPr/>
    </dgm:pt>
    <dgm:pt modelId="{5B1BC0A5-CEF2-4917-8003-026957B232F6}" type="pres">
      <dgm:prSet presAssocID="{3DED82A5-817D-4FDC-8004-C88A49A57070}" presName="desComposite" presStyleCnt="0"/>
      <dgm:spPr/>
    </dgm:pt>
    <dgm:pt modelId="{3350A2BF-8D57-4083-82BE-D3EE4FA303EA}" type="pres">
      <dgm:prSet presAssocID="{3DED82A5-817D-4FDC-8004-C88A49A57070}" presName="desCircle" presStyleLbl="node1" presStyleIdx="3" presStyleCnt="5"/>
      <dgm:spPr/>
    </dgm:pt>
    <dgm:pt modelId="{EA33A7F7-6948-46C3-A02C-BE0266D32AC8}" type="pres">
      <dgm:prSet presAssocID="{3DED82A5-817D-4FDC-8004-C88A49A57070}" presName="chTx" presStyleLbl="revTx" presStyleIdx="7" presStyleCnt="12"/>
      <dgm:spPr/>
    </dgm:pt>
    <dgm:pt modelId="{DF02C8E9-E869-43F3-8F68-A198F49B43BE}" type="pres">
      <dgm:prSet presAssocID="{3DED82A5-817D-4FDC-8004-C88A49A57070}" presName="desTx" presStyleLbl="revTx" presStyleIdx="8" presStyleCnt="12">
        <dgm:presLayoutVars>
          <dgm:bulletEnabled val="1"/>
        </dgm:presLayoutVars>
      </dgm:prSet>
      <dgm:spPr/>
    </dgm:pt>
    <dgm:pt modelId="{17B7A765-4338-47B5-A24A-60B5FFF3B4A9}" type="pres">
      <dgm:prSet presAssocID="{3DED82A5-817D-4FDC-8004-C88A49A57070}" presName="desBackupRightNorm" presStyleCnt="0"/>
      <dgm:spPr/>
    </dgm:pt>
    <dgm:pt modelId="{2F9AB6BB-1F78-4C2D-9649-F0A3CE42EA7C}" type="pres">
      <dgm:prSet presAssocID="{FB0CA7C0-D47A-45A6-8E14-3379681305A4}" presName="desSpace" presStyleCnt="0"/>
      <dgm:spPr/>
    </dgm:pt>
    <dgm:pt modelId="{F8656308-74EC-4434-9DED-AD262B5E82A1}" type="pres">
      <dgm:prSet presAssocID="{F155DA8F-33D0-4803-92C4-5ED498CDD55D}" presName="desBackupLeftNorm" presStyleCnt="0"/>
      <dgm:spPr/>
    </dgm:pt>
    <dgm:pt modelId="{8B6EE285-FB0E-404B-B5B0-1B95C5AAFA42}" type="pres">
      <dgm:prSet presAssocID="{F155DA8F-33D0-4803-92C4-5ED498CDD55D}" presName="desComposite" presStyleCnt="0"/>
      <dgm:spPr/>
    </dgm:pt>
    <dgm:pt modelId="{D04F8736-AB5E-4826-B75C-DBB94032CBC7}" type="pres">
      <dgm:prSet presAssocID="{F155DA8F-33D0-4803-92C4-5ED498CDD55D}" presName="desCircle" presStyleLbl="node1" presStyleIdx="4" presStyleCnt="5"/>
      <dgm:spPr/>
    </dgm:pt>
    <dgm:pt modelId="{5C8C26A0-B687-41CD-8D4C-DC5BACC77531}" type="pres">
      <dgm:prSet presAssocID="{F155DA8F-33D0-4803-92C4-5ED498CDD55D}" presName="chTx" presStyleLbl="revTx" presStyleIdx="9" presStyleCnt="12"/>
      <dgm:spPr/>
    </dgm:pt>
    <dgm:pt modelId="{BE10B19D-1D27-4498-9B3D-1EF980CEB7BC}" type="pres">
      <dgm:prSet presAssocID="{F155DA8F-33D0-4803-92C4-5ED498CDD55D}" presName="desTx" presStyleLbl="revTx" presStyleIdx="10" presStyleCnt="12">
        <dgm:presLayoutVars>
          <dgm:bulletEnabled val="1"/>
        </dgm:presLayoutVars>
      </dgm:prSet>
      <dgm:spPr/>
    </dgm:pt>
    <dgm:pt modelId="{10E006F0-EEF8-4976-92F8-DB3E377C3E97}" type="pres">
      <dgm:prSet presAssocID="{F155DA8F-33D0-4803-92C4-5ED498CDD55D}" presName="desBackupRightNorm" presStyleCnt="0"/>
      <dgm:spPr/>
    </dgm:pt>
    <dgm:pt modelId="{DA8C3379-FFDE-4DB7-A712-7FF523ACE98E}" type="pres">
      <dgm:prSet presAssocID="{3AA3C554-982F-4D57-9AD1-E63976072C7E}" presName="desSpace" presStyleCnt="0"/>
      <dgm:spPr/>
    </dgm:pt>
    <dgm:pt modelId="{232F893E-841F-43C2-B825-59E7E0144409}" type="pres">
      <dgm:prSet presAssocID="{8DFCA009-F118-4164-9E5A-8A46CFA08CC9}" presName="parComposite" presStyleCnt="0"/>
      <dgm:spPr/>
    </dgm:pt>
    <dgm:pt modelId="{7117D722-C032-4AC5-A0E8-7B405E651A9B}" type="pres">
      <dgm:prSet presAssocID="{8DFCA009-F118-4164-9E5A-8A46CFA08CC9}" presName="parBigCircle" presStyleLbl="node0" presStyleIdx="1" presStyleCnt="2"/>
      <dgm:spPr/>
    </dgm:pt>
    <dgm:pt modelId="{D1D92CB5-3824-4269-8D95-74092B13D026}" type="pres">
      <dgm:prSet presAssocID="{8DFCA009-F118-4164-9E5A-8A46CFA08CC9}" presName="parTx" presStyleLbl="revTx" presStyleIdx="11" presStyleCnt="12"/>
      <dgm:spPr/>
    </dgm:pt>
    <dgm:pt modelId="{C3D17CA3-0C97-495E-9D2B-ACE861AB983F}" type="pres">
      <dgm:prSet presAssocID="{8DFCA009-F118-4164-9E5A-8A46CFA08CC9}" presName="bSpace" presStyleCnt="0"/>
      <dgm:spPr/>
    </dgm:pt>
    <dgm:pt modelId="{9ADAD669-AF8B-4157-8E18-DA3E8677591E}" type="pres">
      <dgm:prSet presAssocID="{8DFCA009-F118-4164-9E5A-8A46CFA08CC9}" presName="parBackupNorm" presStyleCnt="0"/>
      <dgm:spPr/>
    </dgm:pt>
    <dgm:pt modelId="{203A201B-AFFB-4434-856C-B002706C2802}" type="pres">
      <dgm:prSet presAssocID="{02C01B95-C161-4090-A3B1-4BF79EF6320D}" presName="parSpace" presStyleCnt="0"/>
      <dgm:spPr/>
    </dgm:pt>
  </dgm:ptLst>
  <dgm:cxnLst>
    <dgm:cxn modelId="{3AD8BD01-1E4F-4CE8-8C80-E1B6B89CFFA0}" srcId="{93581EA1-E505-4712-BD97-EB5608C1660C}" destId="{F155DA8F-33D0-4803-92C4-5ED498CDD55D}" srcOrd="4" destOrd="0" parTransId="{61206394-7120-4248-9547-632A82EF6DAC}" sibTransId="{3AA3C554-982F-4D57-9AD1-E63976072C7E}"/>
    <dgm:cxn modelId="{3082731A-3236-4F9D-AC61-AB1CB577AF71}" type="presOf" srcId="{44CA858F-9F04-49D1-B3B4-C2CE77CD13F8}" destId="{8B0CF648-5062-4A7C-BCD1-4B9F12530A35}" srcOrd="0" destOrd="0" presId="urn:microsoft.com/office/officeart/2008/layout/CircleAccentTimeline"/>
    <dgm:cxn modelId="{A4E0B81B-1111-40D0-AC52-C2194D11D567}" type="presOf" srcId="{C2302DA9-9566-4466-BDE9-E8D4C158D826}" destId="{60D3B4A4-63A1-4F4C-A26F-AE633945CFD8}" srcOrd="0" destOrd="0" presId="urn:microsoft.com/office/officeart/2008/layout/CircleAccentTimeline"/>
    <dgm:cxn modelId="{370D1645-61C4-4140-B1D7-934E1D60DF04}" srcId="{44CA858F-9F04-49D1-B3B4-C2CE77CD13F8}" destId="{93581EA1-E505-4712-BD97-EB5608C1660C}" srcOrd="0" destOrd="0" parTransId="{2C1A1634-CB2F-4BB6-A622-3C96DD020332}" sibTransId="{9C1BF8F5-B54F-4D28-8306-093619294E53}"/>
    <dgm:cxn modelId="{336A4A69-F117-4BC6-BC37-4378999AEBA1}" srcId="{93581EA1-E505-4712-BD97-EB5608C1660C}" destId="{C2302DA9-9566-4466-BDE9-E8D4C158D826}" srcOrd="0" destOrd="0" parTransId="{F6435667-832C-44C1-9DDD-9B89584B2F76}" sibTransId="{FB326CAC-5898-47E6-AB8A-BE86685E874B}"/>
    <dgm:cxn modelId="{D1176A53-CEDD-455E-9156-1000E6422DF0}" srcId="{44CA858F-9F04-49D1-B3B4-C2CE77CD13F8}" destId="{8DFCA009-F118-4164-9E5A-8A46CFA08CC9}" srcOrd="1" destOrd="0" parTransId="{552EAB10-489F-45CC-B9C1-BB47A3ED2FF6}" sibTransId="{02C01B95-C161-4090-A3B1-4BF79EF6320D}"/>
    <dgm:cxn modelId="{E4521191-C431-41BA-AF06-D3442B0C923F}" type="presOf" srcId="{93581EA1-E505-4712-BD97-EB5608C1660C}" destId="{C6F500A7-D521-4002-9327-B4F0A4D3CFA5}" srcOrd="0" destOrd="0" presId="urn:microsoft.com/office/officeart/2008/layout/CircleAccentTimeline"/>
    <dgm:cxn modelId="{DB0806BA-8EB9-44B7-8C82-899DFEDFDB6C}" srcId="{93581EA1-E505-4712-BD97-EB5608C1660C}" destId="{3DED82A5-817D-4FDC-8004-C88A49A57070}" srcOrd="3" destOrd="0" parTransId="{D3F4942E-F765-4E34-9049-6405642A90A5}" sibTransId="{FB0CA7C0-D47A-45A6-8E14-3379681305A4}"/>
    <dgm:cxn modelId="{68D498C0-1569-4E5A-B6A4-395C7A57CF57}" type="presOf" srcId="{8DFCA009-F118-4164-9E5A-8A46CFA08CC9}" destId="{D1D92CB5-3824-4269-8D95-74092B13D026}" srcOrd="0" destOrd="0" presId="urn:microsoft.com/office/officeart/2008/layout/CircleAccentTimeline"/>
    <dgm:cxn modelId="{36EF35C5-2520-47E5-9CF6-2785D62B79F9}" type="presOf" srcId="{F155DA8F-33D0-4803-92C4-5ED498CDD55D}" destId="{5C8C26A0-B687-41CD-8D4C-DC5BACC77531}" srcOrd="0" destOrd="0" presId="urn:microsoft.com/office/officeart/2008/layout/CircleAccentTimeline"/>
    <dgm:cxn modelId="{1AE1A2D1-8E0D-488C-9B0A-259F9C2DDBC4}" type="presOf" srcId="{DBA49746-842B-4F66-875C-A509C77C0D76}" destId="{86507576-350F-4F5C-9D49-0BBC8420CEE1}" srcOrd="0" destOrd="0" presId="urn:microsoft.com/office/officeart/2008/layout/CircleAccentTimeline"/>
    <dgm:cxn modelId="{F4B536D7-C8ED-4C7D-89A1-CC9B79E48292}" type="presOf" srcId="{C7213BBB-71B2-4867-990B-1F1D1A8188C3}" destId="{8D7CF68E-8A23-456B-B67B-74A8AD251249}" srcOrd="0" destOrd="0" presId="urn:microsoft.com/office/officeart/2008/layout/CircleAccentTimeline"/>
    <dgm:cxn modelId="{901389E0-DC2E-4160-8CBB-66DE5F773C48}" type="presOf" srcId="{3DED82A5-817D-4FDC-8004-C88A49A57070}" destId="{EA33A7F7-6948-46C3-A02C-BE0266D32AC8}" srcOrd="0" destOrd="0" presId="urn:microsoft.com/office/officeart/2008/layout/CircleAccentTimeline"/>
    <dgm:cxn modelId="{0F4F52E2-02EB-4528-AC0B-5DC47BB06369}" srcId="{93581EA1-E505-4712-BD97-EB5608C1660C}" destId="{C7213BBB-71B2-4867-990B-1F1D1A8188C3}" srcOrd="2" destOrd="0" parTransId="{F284B113-185D-43C3-A944-24E9A899C852}" sibTransId="{10F79467-FFCB-4769-B2D9-7B71514012EC}"/>
    <dgm:cxn modelId="{D407F1FF-663B-4482-AA40-C8200A709907}" srcId="{93581EA1-E505-4712-BD97-EB5608C1660C}" destId="{DBA49746-842B-4F66-875C-A509C77C0D76}" srcOrd="1" destOrd="0" parTransId="{F6470989-CDAA-45E4-97A7-651B563EA7D3}" sibTransId="{3040DDD3-DB36-4260-B482-9E5F9A6F2EDA}"/>
    <dgm:cxn modelId="{69244BD8-6DE8-4E4B-9A71-AACC8E9100E2}" type="presParOf" srcId="{8B0CF648-5062-4A7C-BCD1-4B9F12530A35}" destId="{2416197C-30EA-439E-BA67-7E67D289EFF3}" srcOrd="0" destOrd="0" presId="urn:microsoft.com/office/officeart/2008/layout/CircleAccentTimeline"/>
    <dgm:cxn modelId="{43548B59-5A3A-4DBF-BC00-F04A61CBD082}" type="presParOf" srcId="{2416197C-30EA-439E-BA67-7E67D289EFF3}" destId="{BA13414B-59D2-4CE0-849C-C73FA75EAF0C}" srcOrd="0" destOrd="0" presId="urn:microsoft.com/office/officeart/2008/layout/CircleAccentTimeline"/>
    <dgm:cxn modelId="{117ED4C5-C730-4389-BD02-3EC21137ED2A}" type="presParOf" srcId="{2416197C-30EA-439E-BA67-7E67D289EFF3}" destId="{C6F500A7-D521-4002-9327-B4F0A4D3CFA5}" srcOrd="1" destOrd="0" presId="urn:microsoft.com/office/officeart/2008/layout/CircleAccentTimeline"/>
    <dgm:cxn modelId="{8A5A347C-8042-4E9D-836B-08F90E7038E7}" type="presParOf" srcId="{2416197C-30EA-439E-BA67-7E67D289EFF3}" destId="{6CFAA20D-B81F-49D1-B7F0-270503E81A9A}" srcOrd="2" destOrd="0" presId="urn:microsoft.com/office/officeart/2008/layout/CircleAccentTimeline"/>
    <dgm:cxn modelId="{845329F1-2E6C-443F-9E9A-773FE8F31363}" type="presParOf" srcId="{8B0CF648-5062-4A7C-BCD1-4B9F12530A35}" destId="{BFDEA296-7D2A-4483-8E9D-AF1C6CE80982}" srcOrd="1" destOrd="0" presId="urn:microsoft.com/office/officeart/2008/layout/CircleAccentTimeline"/>
    <dgm:cxn modelId="{06D5FD8D-7E08-40C5-91FA-AFAB739670DD}" type="presParOf" srcId="{8B0CF648-5062-4A7C-BCD1-4B9F12530A35}" destId="{8CA14183-CE86-4B50-897E-E2960ECDD663}" srcOrd="2" destOrd="0" presId="urn:microsoft.com/office/officeart/2008/layout/CircleAccentTimeline"/>
    <dgm:cxn modelId="{3CC9C865-C0E7-4F7A-AC29-09633EC72BA6}" type="presParOf" srcId="{8B0CF648-5062-4A7C-BCD1-4B9F12530A35}" destId="{EA530C84-EF33-4785-97D3-209ADDD2A127}" srcOrd="3" destOrd="0" presId="urn:microsoft.com/office/officeart/2008/layout/CircleAccentTimeline"/>
    <dgm:cxn modelId="{5D08A5FB-FA3C-48DC-8B44-3E62F128E885}" type="presParOf" srcId="{8B0CF648-5062-4A7C-BCD1-4B9F12530A35}" destId="{3096FE29-5759-4266-A9D6-CF6E46D41A4C}" srcOrd="4" destOrd="0" presId="urn:microsoft.com/office/officeart/2008/layout/CircleAccentTimeline"/>
    <dgm:cxn modelId="{693DAB7C-CF24-4758-A1CB-0269F0813167}" type="presParOf" srcId="{3096FE29-5759-4266-A9D6-CF6E46D41A4C}" destId="{A57313C8-E967-43C5-B97D-988758D38F32}" srcOrd="0" destOrd="0" presId="urn:microsoft.com/office/officeart/2008/layout/CircleAccentTimeline"/>
    <dgm:cxn modelId="{81C424DE-AE94-4FD7-9968-F4A042D1334C}" type="presParOf" srcId="{3096FE29-5759-4266-A9D6-CF6E46D41A4C}" destId="{60D3B4A4-63A1-4F4C-A26F-AE633945CFD8}" srcOrd="1" destOrd="0" presId="urn:microsoft.com/office/officeart/2008/layout/CircleAccentTimeline"/>
    <dgm:cxn modelId="{05DB33FE-812F-491B-82E9-5497BDF69B84}" type="presParOf" srcId="{3096FE29-5759-4266-A9D6-CF6E46D41A4C}" destId="{6E8F724D-D6A1-4977-B146-610DA1F8BDC4}" srcOrd="2" destOrd="0" presId="urn:microsoft.com/office/officeart/2008/layout/CircleAccentTimeline"/>
    <dgm:cxn modelId="{86F52750-C0EE-449E-99B1-11441FC7F6B9}" type="presParOf" srcId="{8B0CF648-5062-4A7C-BCD1-4B9F12530A35}" destId="{3B395948-D70B-44D2-8FED-11C22AE2C1CA}" srcOrd="5" destOrd="0" presId="urn:microsoft.com/office/officeart/2008/layout/CircleAccentTimeline"/>
    <dgm:cxn modelId="{D55B4C9A-1178-460C-8099-6A282815C3C7}" type="presParOf" srcId="{8B0CF648-5062-4A7C-BCD1-4B9F12530A35}" destId="{2CCD8618-0A6C-472E-BB61-4B3CA51C3354}" srcOrd="6" destOrd="0" presId="urn:microsoft.com/office/officeart/2008/layout/CircleAccentTimeline"/>
    <dgm:cxn modelId="{094BC9F8-1B77-4BB3-8B0C-1257B6702730}" type="presParOf" srcId="{8B0CF648-5062-4A7C-BCD1-4B9F12530A35}" destId="{A3B97C67-6C43-44F5-830C-B5752BA47447}" srcOrd="7" destOrd="0" presId="urn:microsoft.com/office/officeart/2008/layout/CircleAccentTimeline"/>
    <dgm:cxn modelId="{B360EC72-6E5C-4541-A08C-7428176AC6C2}" type="presParOf" srcId="{8B0CF648-5062-4A7C-BCD1-4B9F12530A35}" destId="{5FBA349E-222B-4A86-9E1B-1954C85C3A3B}" srcOrd="8" destOrd="0" presId="urn:microsoft.com/office/officeart/2008/layout/CircleAccentTimeline"/>
    <dgm:cxn modelId="{62D68DB7-E61D-4F70-B68A-D713077B40A6}" type="presParOf" srcId="{5FBA349E-222B-4A86-9E1B-1954C85C3A3B}" destId="{289F1D55-87F8-4C19-9B7B-C41FDEB459A7}" srcOrd="0" destOrd="0" presId="urn:microsoft.com/office/officeart/2008/layout/CircleAccentTimeline"/>
    <dgm:cxn modelId="{B9D684F3-5C83-433D-9713-CF52C8C3B8B6}" type="presParOf" srcId="{5FBA349E-222B-4A86-9E1B-1954C85C3A3B}" destId="{86507576-350F-4F5C-9D49-0BBC8420CEE1}" srcOrd="1" destOrd="0" presId="urn:microsoft.com/office/officeart/2008/layout/CircleAccentTimeline"/>
    <dgm:cxn modelId="{CF690EE7-9AFB-4B64-B463-FC2798964A83}" type="presParOf" srcId="{5FBA349E-222B-4A86-9E1B-1954C85C3A3B}" destId="{CF5A8278-DAAB-44F2-A835-B36A244EA538}" srcOrd="2" destOrd="0" presId="urn:microsoft.com/office/officeart/2008/layout/CircleAccentTimeline"/>
    <dgm:cxn modelId="{8BB836A5-A146-4B9C-B971-EA64040A54AF}" type="presParOf" srcId="{8B0CF648-5062-4A7C-BCD1-4B9F12530A35}" destId="{D15B4C12-D4D1-4815-8F3D-DFFF20E2F807}" srcOrd="9" destOrd="0" presId="urn:microsoft.com/office/officeart/2008/layout/CircleAccentTimeline"/>
    <dgm:cxn modelId="{DE5BEF52-827A-4C47-8E35-A539C6E5CAF5}" type="presParOf" srcId="{8B0CF648-5062-4A7C-BCD1-4B9F12530A35}" destId="{51782B4A-EB38-464F-931E-F5798D4C4F32}" srcOrd="10" destOrd="0" presId="urn:microsoft.com/office/officeart/2008/layout/CircleAccentTimeline"/>
    <dgm:cxn modelId="{3C4E449C-FF80-49D9-BBA1-CDCD41C3875F}" type="presParOf" srcId="{8B0CF648-5062-4A7C-BCD1-4B9F12530A35}" destId="{FE57F1FB-D83C-4CD6-8302-F85B2F5F702C}" srcOrd="11" destOrd="0" presId="urn:microsoft.com/office/officeart/2008/layout/CircleAccentTimeline"/>
    <dgm:cxn modelId="{85942D59-2EFA-4125-82AE-FC7E41CB305B}" type="presParOf" srcId="{8B0CF648-5062-4A7C-BCD1-4B9F12530A35}" destId="{FF418EA9-D72D-479B-9023-99094BEEE3B2}" srcOrd="12" destOrd="0" presId="urn:microsoft.com/office/officeart/2008/layout/CircleAccentTimeline"/>
    <dgm:cxn modelId="{7211332F-AC14-464C-AE04-9AB3406A8A6B}" type="presParOf" srcId="{FF418EA9-D72D-479B-9023-99094BEEE3B2}" destId="{BA027231-08BB-484A-8026-F1D739F97730}" srcOrd="0" destOrd="0" presId="urn:microsoft.com/office/officeart/2008/layout/CircleAccentTimeline"/>
    <dgm:cxn modelId="{A74EDF13-B805-4686-AF6A-BD051D3A9C04}" type="presParOf" srcId="{FF418EA9-D72D-479B-9023-99094BEEE3B2}" destId="{8D7CF68E-8A23-456B-B67B-74A8AD251249}" srcOrd="1" destOrd="0" presId="urn:microsoft.com/office/officeart/2008/layout/CircleAccentTimeline"/>
    <dgm:cxn modelId="{86F64C4B-6DF6-4EE5-A8C4-E8CA091034FD}" type="presParOf" srcId="{FF418EA9-D72D-479B-9023-99094BEEE3B2}" destId="{12B83598-AF6F-4646-A434-AD05F82CE749}" srcOrd="2" destOrd="0" presId="urn:microsoft.com/office/officeart/2008/layout/CircleAccentTimeline"/>
    <dgm:cxn modelId="{73D70A04-E110-4043-A611-0AEABF50C9BD}" type="presParOf" srcId="{8B0CF648-5062-4A7C-BCD1-4B9F12530A35}" destId="{FB1EF54E-17FE-406D-A0BA-241E9D21E9A1}" srcOrd="13" destOrd="0" presId="urn:microsoft.com/office/officeart/2008/layout/CircleAccentTimeline"/>
    <dgm:cxn modelId="{C1AA20B8-136E-4D49-A201-6CA2422CDFCA}" type="presParOf" srcId="{8B0CF648-5062-4A7C-BCD1-4B9F12530A35}" destId="{CD55707F-4205-4B8B-AD6F-194376610D18}" srcOrd="14" destOrd="0" presId="urn:microsoft.com/office/officeart/2008/layout/CircleAccentTimeline"/>
    <dgm:cxn modelId="{9B875B8D-A50D-494B-9D1E-6F77190A4139}" type="presParOf" srcId="{8B0CF648-5062-4A7C-BCD1-4B9F12530A35}" destId="{3C1471CA-DCE7-4969-A128-85DAA0F2625A}" srcOrd="15" destOrd="0" presId="urn:microsoft.com/office/officeart/2008/layout/CircleAccentTimeline"/>
    <dgm:cxn modelId="{07F2F6DA-E47B-4440-ADA9-45EACACCE4B5}" type="presParOf" srcId="{8B0CF648-5062-4A7C-BCD1-4B9F12530A35}" destId="{5B1BC0A5-CEF2-4917-8003-026957B232F6}" srcOrd="16" destOrd="0" presId="urn:microsoft.com/office/officeart/2008/layout/CircleAccentTimeline"/>
    <dgm:cxn modelId="{A46F68BE-14C8-4C17-BD81-FA63E792EF6E}" type="presParOf" srcId="{5B1BC0A5-CEF2-4917-8003-026957B232F6}" destId="{3350A2BF-8D57-4083-82BE-D3EE4FA303EA}" srcOrd="0" destOrd="0" presId="urn:microsoft.com/office/officeart/2008/layout/CircleAccentTimeline"/>
    <dgm:cxn modelId="{34083670-7739-451A-825D-B6CF53334000}" type="presParOf" srcId="{5B1BC0A5-CEF2-4917-8003-026957B232F6}" destId="{EA33A7F7-6948-46C3-A02C-BE0266D32AC8}" srcOrd="1" destOrd="0" presId="urn:microsoft.com/office/officeart/2008/layout/CircleAccentTimeline"/>
    <dgm:cxn modelId="{8E10FFD3-D595-4DBE-A5B3-6DB8855B5274}" type="presParOf" srcId="{5B1BC0A5-CEF2-4917-8003-026957B232F6}" destId="{DF02C8E9-E869-43F3-8F68-A198F49B43BE}" srcOrd="2" destOrd="0" presId="urn:microsoft.com/office/officeart/2008/layout/CircleAccentTimeline"/>
    <dgm:cxn modelId="{F523AC29-9973-4A05-97DA-CAA42F5E5061}" type="presParOf" srcId="{8B0CF648-5062-4A7C-BCD1-4B9F12530A35}" destId="{17B7A765-4338-47B5-A24A-60B5FFF3B4A9}" srcOrd="17" destOrd="0" presId="urn:microsoft.com/office/officeart/2008/layout/CircleAccentTimeline"/>
    <dgm:cxn modelId="{D40451A4-D177-4289-8272-0092A3D16710}" type="presParOf" srcId="{8B0CF648-5062-4A7C-BCD1-4B9F12530A35}" destId="{2F9AB6BB-1F78-4C2D-9649-F0A3CE42EA7C}" srcOrd="18" destOrd="0" presId="urn:microsoft.com/office/officeart/2008/layout/CircleAccentTimeline"/>
    <dgm:cxn modelId="{81A959B1-98EB-43C8-8228-4B90D80186A5}" type="presParOf" srcId="{8B0CF648-5062-4A7C-BCD1-4B9F12530A35}" destId="{F8656308-74EC-4434-9DED-AD262B5E82A1}" srcOrd="19" destOrd="0" presId="urn:microsoft.com/office/officeart/2008/layout/CircleAccentTimeline"/>
    <dgm:cxn modelId="{D3135A2B-36A1-411A-AAD2-81DB1AA6F66A}" type="presParOf" srcId="{8B0CF648-5062-4A7C-BCD1-4B9F12530A35}" destId="{8B6EE285-FB0E-404B-B5B0-1B95C5AAFA42}" srcOrd="20" destOrd="0" presId="urn:microsoft.com/office/officeart/2008/layout/CircleAccentTimeline"/>
    <dgm:cxn modelId="{516FED32-C53D-4203-BECC-BA13DDCD9459}" type="presParOf" srcId="{8B6EE285-FB0E-404B-B5B0-1B95C5AAFA42}" destId="{D04F8736-AB5E-4826-B75C-DBB94032CBC7}" srcOrd="0" destOrd="0" presId="urn:microsoft.com/office/officeart/2008/layout/CircleAccentTimeline"/>
    <dgm:cxn modelId="{36F49BC6-64AB-4F66-9621-53732B56DE25}" type="presParOf" srcId="{8B6EE285-FB0E-404B-B5B0-1B95C5AAFA42}" destId="{5C8C26A0-B687-41CD-8D4C-DC5BACC77531}" srcOrd="1" destOrd="0" presId="urn:microsoft.com/office/officeart/2008/layout/CircleAccentTimeline"/>
    <dgm:cxn modelId="{FA3F28DE-253F-41EE-9BD8-896CABD42FD9}" type="presParOf" srcId="{8B6EE285-FB0E-404B-B5B0-1B95C5AAFA42}" destId="{BE10B19D-1D27-4498-9B3D-1EF980CEB7BC}" srcOrd="2" destOrd="0" presId="urn:microsoft.com/office/officeart/2008/layout/CircleAccentTimeline"/>
    <dgm:cxn modelId="{93E23F48-7190-43B2-9525-5D6E22F98091}" type="presParOf" srcId="{8B0CF648-5062-4A7C-BCD1-4B9F12530A35}" destId="{10E006F0-EEF8-4976-92F8-DB3E377C3E97}" srcOrd="21" destOrd="0" presId="urn:microsoft.com/office/officeart/2008/layout/CircleAccentTimeline"/>
    <dgm:cxn modelId="{6B705015-2651-4BFD-B84D-03F944CBC5CA}" type="presParOf" srcId="{8B0CF648-5062-4A7C-BCD1-4B9F12530A35}" destId="{DA8C3379-FFDE-4DB7-A712-7FF523ACE98E}" srcOrd="22" destOrd="0" presId="urn:microsoft.com/office/officeart/2008/layout/CircleAccentTimeline"/>
    <dgm:cxn modelId="{583D8FD7-D663-46A0-AB94-65D40E5C1E8F}" type="presParOf" srcId="{8B0CF648-5062-4A7C-BCD1-4B9F12530A35}" destId="{232F893E-841F-43C2-B825-59E7E0144409}" srcOrd="23" destOrd="0" presId="urn:microsoft.com/office/officeart/2008/layout/CircleAccentTimeline"/>
    <dgm:cxn modelId="{925281A0-9196-4C03-A668-D63A12941283}" type="presParOf" srcId="{232F893E-841F-43C2-B825-59E7E0144409}" destId="{7117D722-C032-4AC5-A0E8-7B405E651A9B}" srcOrd="0" destOrd="0" presId="urn:microsoft.com/office/officeart/2008/layout/CircleAccentTimeline"/>
    <dgm:cxn modelId="{A9379183-A107-4D5F-9A65-74E7DD6F9A49}" type="presParOf" srcId="{232F893E-841F-43C2-B825-59E7E0144409}" destId="{D1D92CB5-3824-4269-8D95-74092B13D026}" srcOrd="1" destOrd="0" presId="urn:microsoft.com/office/officeart/2008/layout/CircleAccentTimeline"/>
    <dgm:cxn modelId="{4091F70B-FB90-4243-8635-056C6B483CE0}" type="presParOf" srcId="{232F893E-841F-43C2-B825-59E7E0144409}" destId="{C3D17CA3-0C97-495E-9D2B-ACE861AB983F}" srcOrd="2" destOrd="0" presId="urn:microsoft.com/office/officeart/2008/layout/CircleAccentTimeline"/>
    <dgm:cxn modelId="{82FD6CA6-5143-4E90-9A89-AA8ACE984279}" type="presParOf" srcId="{8B0CF648-5062-4A7C-BCD1-4B9F12530A35}" destId="{9ADAD669-AF8B-4157-8E18-DA3E8677591E}" srcOrd="24" destOrd="0" presId="urn:microsoft.com/office/officeart/2008/layout/CircleAccentTimeline"/>
    <dgm:cxn modelId="{D3716EBF-6784-45A5-9FB0-9287833036B8}" type="presParOf" srcId="{8B0CF648-5062-4A7C-BCD1-4B9F12530A35}" destId="{203A201B-AFFB-4434-856C-B002706C2802}" srcOrd="25" destOrd="0" presId="urn:microsoft.com/office/officeart/2008/layout/CircleAccentTimeline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0E60501-D3AB-4249-8681-D2BE8769A975}" type="doc">
      <dgm:prSet loTypeId="urn:microsoft.com/office/officeart/2005/8/layout/cycle8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3E2183D-E442-4D85-A84E-97E194AFB78C}">
      <dgm:prSet phldrT="[Text]"/>
      <dgm:spPr>
        <a:solidFill>
          <a:srgbClr val="7030A0"/>
        </a:solidFill>
      </dgm:spPr>
      <dgm:t>
        <a:bodyPr/>
        <a:lstStyle/>
        <a:p>
          <a:r>
            <a:rPr lang="en-US"/>
            <a:t>Edit</a:t>
          </a:r>
        </a:p>
      </dgm:t>
    </dgm:pt>
    <dgm:pt modelId="{1AA0CF2D-4B53-40E9-A4B2-3273707B597E}" type="parTrans" cxnId="{1D6C6240-203B-46D4-8BB3-C62C23864EC0}">
      <dgm:prSet/>
      <dgm:spPr/>
      <dgm:t>
        <a:bodyPr/>
        <a:lstStyle/>
        <a:p>
          <a:endParaRPr lang="en-US"/>
        </a:p>
      </dgm:t>
    </dgm:pt>
    <dgm:pt modelId="{709E834D-F671-4D19-971E-B62A3E14414B}" type="sibTrans" cxnId="{1D6C6240-203B-46D4-8BB3-C62C23864EC0}">
      <dgm:prSet/>
      <dgm:spPr/>
      <dgm:t>
        <a:bodyPr/>
        <a:lstStyle/>
        <a:p>
          <a:endParaRPr lang="en-US"/>
        </a:p>
      </dgm:t>
    </dgm:pt>
    <dgm:pt modelId="{6538D909-FCCF-42BE-B79A-4D9F6240FD28}">
      <dgm:prSet phldrT="[Text]"/>
      <dgm:spPr>
        <a:solidFill>
          <a:srgbClr val="7030A0"/>
        </a:solidFill>
      </dgm:spPr>
      <dgm:t>
        <a:bodyPr/>
        <a:lstStyle/>
        <a:p>
          <a:r>
            <a:rPr lang="en-US"/>
            <a:t>Build</a:t>
          </a:r>
        </a:p>
      </dgm:t>
    </dgm:pt>
    <dgm:pt modelId="{F5550137-15F2-49F9-BA85-5127D95363DF}" type="parTrans" cxnId="{34A85C44-FC30-466B-A891-65A8EB860E02}">
      <dgm:prSet/>
      <dgm:spPr/>
      <dgm:t>
        <a:bodyPr/>
        <a:lstStyle/>
        <a:p>
          <a:endParaRPr lang="en-US"/>
        </a:p>
      </dgm:t>
    </dgm:pt>
    <dgm:pt modelId="{2A103CF0-0015-4366-99CE-E8F9DDD0FDEF}" type="sibTrans" cxnId="{34A85C44-FC30-466B-A891-65A8EB860E02}">
      <dgm:prSet/>
      <dgm:spPr/>
      <dgm:t>
        <a:bodyPr/>
        <a:lstStyle/>
        <a:p>
          <a:endParaRPr lang="en-US"/>
        </a:p>
      </dgm:t>
    </dgm:pt>
    <dgm:pt modelId="{3A79F2DC-D1B1-4418-B75F-F354B6FF6CC3}">
      <dgm:prSet phldrT="[Text]"/>
      <dgm:spPr>
        <a:solidFill>
          <a:srgbClr val="7030A0"/>
        </a:solidFill>
      </dgm:spPr>
      <dgm:t>
        <a:bodyPr/>
        <a:lstStyle/>
        <a:p>
          <a:r>
            <a:rPr lang="en-US"/>
            <a:t>Debug</a:t>
          </a:r>
        </a:p>
      </dgm:t>
    </dgm:pt>
    <dgm:pt modelId="{A99ADE8D-4BA8-49DA-8D7B-AFD9B9406EDE}" type="parTrans" cxnId="{F2EA4D68-4BB4-4D43-B840-FB5066E943A1}">
      <dgm:prSet/>
      <dgm:spPr/>
      <dgm:t>
        <a:bodyPr/>
        <a:lstStyle/>
        <a:p>
          <a:endParaRPr lang="en-US"/>
        </a:p>
      </dgm:t>
    </dgm:pt>
    <dgm:pt modelId="{87B2595A-7383-414C-BD69-0E71B27CCE1A}" type="sibTrans" cxnId="{F2EA4D68-4BB4-4D43-B840-FB5066E943A1}">
      <dgm:prSet/>
      <dgm:spPr/>
      <dgm:t>
        <a:bodyPr/>
        <a:lstStyle/>
        <a:p>
          <a:endParaRPr lang="en-US"/>
        </a:p>
      </dgm:t>
    </dgm:pt>
    <dgm:pt modelId="{280F631E-2FBD-4298-A8B4-EB16383F75C4}" type="pres">
      <dgm:prSet presAssocID="{C0E60501-D3AB-4249-8681-D2BE8769A975}" presName="compositeShape" presStyleCnt="0">
        <dgm:presLayoutVars>
          <dgm:chMax val="7"/>
          <dgm:dir/>
          <dgm:resizeHandles val="exact"/>
        </dgm:presLayoutVars>
      </dgm:prSet>
      <dgm:spPr/>
    </dgm:pt>
    <dgm:pt modelId="{A8ADC4FD-0011-444A-85C6-4E74B3363ED2}" type="pres">
      <dgm:prSet presAssocID="{C0E60501-D3AB-4249-8681-D2BE8769A975}" presName="wedge1" presStyleLbl="node1" presStyleIdx="0" presStyleCnt="3"/>
      <dgm:spPr/>
    </dgm:pt>
    <dgm:pt modelId="{CCD66E79-3B0F-4650-B112-F9EE3C62F5B9}" type="pres">
      <dgm:prSet presAssocID="{C0E60501-D3AB-4249-8681-D2BE8769A975}" presName="dummy1a" presStyleCnt="0"/>
      <dgm:spPr/>
    </dgm:pt>
    <dgm:pt modelId="{3F8D62E4-EACD-48AA-875B-6F29BE974BE3}" type="pres">
      <dgm:prSet presAssocID="{C0E60501-D3AB-4249-8681-D2BE8769A975}" presName="dummy1b" presStyleCnt="0"/>
      <dgm:spPr/>
    </dgm:pt>
    <dgm:pt modelId="{08441B3A-5EBB-4F4D-B4BE-DBE5504A65FF}" type="pres">
      <dgm:prSet presAssocID="{C0E60501-D3AB-4249-8681-D2BE8769A975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9B77102C-6DC7-4980-96CB-5116841C3280}" type="pres">
      <dgm:prSet presAssocID="{C0E60501-D3AB-4249-8681-D2BE8769A975}" presName="wedge2" presStyleLbl="node1" presStyleIdx="1" presStyleCnt="3"/>
      <dgm:spPr/>
    </dgm:pt>
    <dgm:pt modelId="{4CE6566F-0EFA-4A00-A259-F35992E79EC2}" type="pres">
      <dgm:prSet presAssocID="{C0E60501-D3AB-4249-8681-D2BE8769A975}" presName="dummy2a" presStyleCnt="0"/>
      <dgm:spPr/>
    </dgm:pt>
    <dgm:pt modelId="{C34D4BCD-CA3B-4CCE-9E14-A1360A1E564E}" type="pres">
      <dgm:prSet presAssocID="{C0E60501-D3AB-4249-8681-D2BE8769A975}" presName="dummy2b" presStyleCnt="0"/>
      <dgm:spPr/>
    </dgm:pt>
    <dgm:pt modelId="{EC8E7B5E-45F7-4247-9003-F3258949E6B2}" type="pres">
      <dgm:prSet presAssocID="{C0E60501-D3AB-4249-8681-D2BE8769A975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91B3BBCC-41B0-40FE-BFD7-34AECAD3D497}" type="pres">
      <dgm:prSet presAssocID="{C0E60501-D3AB-4249-8681-D2BE8769A975}" presName="wedge3" presStyleLbl="node1" presStyleIdx="2" presStyleCnt="3"/>
      <dgm:spPr/>
    </dgm:pt>
    <dgm:pt modelId="{359E08E5-1F57-45D5-8E42-9BC11F9481E8}" type="pres">
      <dgm:prSet presAssocID="{C0E60501-D3AB-4249-8681-D2BE8769A975}" presName="dummy3a" presStyleCnt="0"/>
      <dgm:spPr/>
    </dgm:pt>
    <dgm:pt modelId="{0A9D268F-D8F9-4AAC-B576-FF81A39146D8}" type="pres">
      <dgm:prSet presAssocID="{C0E60501-D3AB-4249-8681-D2BE8769A975}" presName="dummy3b" presStyleCnt="0"/>
      <dgm:spPr/>
    </dgm:pt>
    <dgm:pt modelId="{C6EED67C-2209-4BF7-9702-812A9FDF8F94}" type="pres">
      <dgm:prSet presAssocID="{C0E60501-D3AB-4249-8681-D2BE8769A975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9A273241-589A-4D11-833B-1EF7E56581C6}" type="pres">
      <dgm:prSet presAssocID="{2A103CF0-0015-4366-99CE-E8F9DDD0FDEF}" presName="arrowWedge1" presStyleLbl="fgSibTrans2D1" presStyleIdx="0" presStyleCnt="3"/>
      <dgm:spPr/>
    </dgm:pt>
    <dgm:pt modelId="{07CD4925-17B3-453F-8C05-49E7B908CE5F}" type="pres">
      <dgm:prSet presAssocID="{87B2595A-7383-414C-BD69-0E71B27CCE1A}" presName="arrowWedge2" presStyleLbl="fgSibTrans2D1" presStyleIdx="1" presStyleCnt="3"/>
      <dgm:spPr/>
    </dgm:pt>
    <dgm:pt modelId="{404A895E-74FC-4499-A072-B3D87DC0A0E6}" type="pres">
      <dgm:prSet presAssocID="{709E834D-F671-4D19-971E-B62A3E14414B}" presName="arrowWedge3" presStyleLbl="fgSibTrans2D1" presStyleIdx="2" presStyleCnt="3"/>
      <dgm:spPr>
        <a:solidFill>
          <a:srgbClr val="F8F5F3"/>
        </a:solidFill>
        <a:ln>
          <a:solidFill>
            <a:schemeClr val="tx1">
              <a:lumMod val="50000"/>
              <a:lumOff val="50000"/>
            </a:schemeClr>
          </a:solidFill>
        </a:ln>
      </dgm:spPr>
    </dgm:pt>
  </dgm:ptLst>
  <dgm:cxnLst>
    <dgm:cxn modelId="{294C9406-A01B-4700-850F-CDE5E7755E29}" type="presOf" srcId="{6538D909-FCCF-42BE-B79A-4D9F6240FD28}" destId="{08441B3A-5EBB-4F4D-B4BE-DBE5504A65FF}" srcOrd="1" destOrd="0" presId="urn:microsoft.com/office/officeart/2005/8/layout/cycle8"/>
    <dgm:cxn modelId="{1D6C6240-203B-46D4-8BB3-C62C23864EC0}" srcId="{C0E60501-D3AB-4249-8681-D2BE8769A975}" destId="{F3E2183D-E442-4D85-A84E-97E194AFB78C}" srcOrd="2" destOrd="0" parTransId="{1AA0CF2D-4B53-40E9-A4B2-3273707B597E}" sibTransId="{709E834D-F671-4D19-971E-B62A3E14414B}"/>
    <dgm:cxn modelId="{B2909D5C-4D33-4E90-B22D-9FF92209FA57}" type="presOf" srcId="{6538D909-FCCF-42BE-B79A-4D9F6240FD28}" destId="{A8ADC4FD-0011-444A-85C6-4E74B3363ED2}" srcOrd="0" destOrd="0" presId="urn:microsoft.com/office/officeart/2005/8/layout/cycle8"/>
    <dgm:cxn modelId="{34A85C44-FC30-466B-A891-65A8EB860E02}" srcId="{C0E60501-D3AB-4249-8681-D2BE8769A975}" destId="{6538D909-FCCF-42BE-B79A-4D9F6240FD28}" srcOrd="0" destOrd="0" parTransId="{F5550137-15F2-49F9-BA85-5127D95363DF}" sibTransId="{2A103CF0-0015-4366-99CE-E8F9DDD0FDEF}"/>
    <dgm:cxn modelId="{F2EA4D68-4BB4-4D43-B840-FB5066E943A1}" srcId="{C0E60501-D3AB-4249-8681-D2BE8769A975}" destId="{3A79F2DC-D1B1-4418-B75F-F354B6FF6CC3}" srcOrd="1" destOrd="0" parTransId="{A99ADE8D-4BA8-49DA-8D7B-AFD9B9406EDE}" sibTransId="{87B2595A-7383-414C-BD69-0E71B27CCE1A}"/>
    <dgm:cxn modelId="{203FBD75-2FFE-4F0F-9391-6D26E6759F2F}" type="presOf" srcId="{3A79F2DC-D1B1-4418-B75F-F354B6FF6CC3}" destId="{EC8E7B5E-45F7-4247-9003-F3258949E6B2}" srcOrd="1" destOrd="0" presId="urn:microsoft.com/office/officeart/2005/8/layout/cycle8"/>
    <dgm:cxn modelId="{E0ACC092-B3F5-44FC-B15E-B5996E60B803}" type="presOf" srcId="{F3E2183D-E442-4D85-A84E-97E194AFB78C}" destId="{C6EED67C-2209-4BF7-9702-812A9FDF8F94}" srcOrd="1" destOrd="0" presId="urn:microsoft.com/office/officeart/2005/8/layout/cycle8"/>
    <dgm:cxn modelId="{BB6F73A1-7AB0-4AEE-8ED3-86F6247D9EF4}" type="presOf" srcId="{F3E2183D-E442-4D85-A84E-97E194AFB78C}" destId="{91B3BBCC-41B0-40FE-BFD7-34AECAD3D497}" srcOrd="0" destOrd="0" presId="urn:microsoft.com/office/officeart/2005/8/layout/cycle8"/>
    <dgm:cxn modelId="{C70F03A7-18F9-4AE9-A25D-0EA0B3D6E7F0}" type="presOf" srcId="{3A79F2DC-D1B1-4418-B75F-F354B6FF6CC3}" destId="{9B77102C-6DC7-4980-96CB-5116841C3280}" srcOrd="0" destOrd="0" presId="urn:microsoft.com/office/officeart/2005/8/layout/cycle8"/>
    <dgm:cxn modelId="{15C5D7E0-2594-4E04-ABBA-47DAC9EEF163}" type="presOf" srcId="{C0E60501-D3AB-4249-8681-D2BE8769A975}" destId="{280F631E-2FBD-4298-A8B4-EB16383F75C4}" srcOrd="0" destOrd="0" presId="urn:microsoft.com/office/officeart/2005/8/layout/cycle8"/>
    <dgm:cxn modelId="{8053763C-6143-44D6-BA77-C603BE61EBAF}" type="presParOf" srcId="{280F631E-2FBD-4298-A8B4-EB16383F75C4}" destId="{A8ADC4FD-0011-444A-85C6-4E74B3363ED2}" srcOrd="0" destOrd="0" presId="urn:microsoft.com/office/officeart/2005/8/layout/cycle8"/>
    <dgm:cxn modelId="{52E247E4-8DF0-469A-B3D8-773574C4E297}" type="presParOf" srcId="{280F631E-2FBD-4298-A8B4-EB16383F75C4}" destId="{CCD66E79-3B0F-4650-B112-F9EE3C62F5B9}" srcOrd="1" destOrd="0" presId="urn:microsoft.com/office/officeart/2005/8/layout/cycle8"/>
    <dgm:cxn modelId="{588BAB76-650D-4F6C-BFEC-94688705987B}" type="presParOf" srcId="{280F631E-2FBD-4298-A8B4-EB16383F75C4}" destId="{3F8D62E4-EACD-48AA-875B-6F29BE974BE3}" srcOrd="2" destOrd="0" presId="urn:microsoft.com/office/officeart/2005/8/layout/cycle8"/>
    <dgm:cxn modelId="{6801159D-90F8-48B4-9E5A-7E96E91BA283}" type="presParOf" srcId="{280F631E-2FBD-4298-A8B4-EB16383F75C4}" destId="{08441B3A-5EBB-4F4D-B4BE-DBE5504A65FF}" srcOrd="3" destOrd="0" presId="urn:microsoft.com/office/officeart/2005/8/layout/cycle8"/>
    <dgm:cxn modelId="{38C45BDB-74D5-4A27-B2AD-658EB2ED1900}" type="presParOf" srcId="{280F631E-2FBD-4298-A8B4-EB16383F75C4}" destId="{9B77102C-6DC7-4980-96CB-5116841C3280}" srcOrd="4" destOrd="0" presId="urn:microsoft.com/office/officeart/2005/8/layout/cycle8"/>
    <dgm:cxn modelId="{3925D7CE-821C-48EF-8E4F-514FE0FA0453}" type="presParOf" srcId="{280F631E-2FBD-4298-A8B4-EB16383F75C4}" destId="{4CE6566F-0EFA-4A00-A259-F35992E79EC2}" srcOrd="5" destOrd="0" presId="urn:microsoft.com/office/officeart/2005/8/layout/cycle8"/>
    <dgm:cxn modelId="{5C1B5443-6998-4734-A18B-1E7FE41615A4}" type="presParOf" srcId="{280F631E-2FBD-4298-A8B4-EB16383F75C4}" destId="{C34D4BCD-CA3B-4CCE-9E14-A1360A1E564E}" srcOrd="6" destOrd="0" presId="urn:microsoft.com/office/officeart/2005/8/layout/cycle8"/>
    <dgm:cxn modelId="{ED01CC85-F242-4890-927F-0C41D8FF70FE}" type="presParOf" srcId="{280F631E-2FBD-4298-A8B4-EB16383F75C4}" destId="{EC8E7B5E-45F7-4247-9003-F3258949E6B2}" srcOrd="7" destOrd="0" presId="urn:microsoft.com/office/officeart/2005/8/layout/cycle8"/>
    <dgm:cxn modelId="{D2F0F189-F818-454A-A390-CE84A0313387}" type="presParOf" srcId="{280F631E-2FBD-4298-A8B4-EB16383F75C4}" destId="{91B3BBCC-41B0-40FE-BFD7-34AECAD3D497}" srcOrd="8" destOrd="0" presId="urn:microsoft.com/office/officeart/2005/8/layout/cycle8"/>
    <dgm:cxn modelId="{3EAD72E3-9429-44A4-A0BD-FFF31E88B97B}" type="presParOf" srcId="{280F631E-2FBD-4298-A8B4-EB16383F75C4}" destId="{359E08E5-1F57-45D5-8E42-9BC11F9481E8}" srcOrd="9" destOrd="0" presId="urn:microsoft.com/office/officeart/2005/8/layout/cycle8"/>
    <dgm:cxn modelId="{DD1A9A93-6C5E-4BC5-B187-DA981C3496B8}" type="presParOf" srcId="{280F631E-2FBD-4298-A8B4-EB16383F75C4}" destId="{0A9D268F-D8F9-4AAC-B576-FF81A39146D8}" srcOrd="10" destOrd="0" presId="urn:microsoft.com/office/officeart/2005/8/layout/cycle8"/>
    <dgm:cxn modelId="{6C8BA0BD-C126-4DCA-8D2D-D6007340AFAD}" type="presParOf" srcId="{280F631E-2FBD-4298-A8B4-EB16383F75C4}" destId="{C6EED67C-2209-4BF7-9702-812A9FDF8F94}" srcOrd="11" destOrd="0" presId="urn:microsoft.com/office/officeart/2005/8/layout/cycle8"/>
    <dgm:cxn modelId="{FD36C7C5-9117-4150-B231-59CC2B598A49}" type="presParOf" srcId="{280F631E-2FBD-4298-A8B4-EB16383F75C4}" destId="{9A273241-589A-4D11-833B-1EF7E56581C6}" srcOrd="12" destOrd="0" presId="urn:microsoft.com/office/officeart/2005/8/layout/cycle8"/>
    <dgm:cxn modelId="{E7D4E66D-5498-4496-8B5E-9484DEAECD43}" type="presParOf" srcId="{280F631E-2FBD-4298-A8B4-EB16383F75C4}" destId="{07CD4925-17B3-453F-8C05-49E7B908CE5F}" srcOrd="13" destOrd="0" presId="urn:microsoft.com/office/officeart/2005/8/layout/cycle8"/>
    <dgm:cxn modelId="{5459CFC6-3E8B-443A-84C9-197F81F4FF4F}" type="presParOf" srcId="{280F631E-2FBD-4298-A8B4-EB16383F75C4}" destId="{404A895E-74FC-4499-A072-B3D87DC0A0E6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0E60501-D3AB-4249-8681-D2BE8769A975}" type="doc">
      <dgm:prSet loTypeId="urn:microsoft.com/office/officeart/2005/8/layout/cycle8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3E2183D-E442-4D85-A84E-97E194AFB78C}">
      <dgm:prSet phldrT="[Text]"/>
      <dgm:spPr>
        <a:solidFill>
          <a:srgbClr val="7030A0"/>
        </a:solidFill>
      </dgm:spPr>
      <dgm:t>
        <a:bodyPr/>
        <a:lstStyle/>
        <a:p>
          <a:r>
            <a:rPr lang="en-US"/>
            <a:t>Edit</a:t>
          </a:r>
        </a:p>
      </dgm:t>
    </dgm:pt>
    <dgm:pt modelId="{1AA0CF2D-4B53-40E9-A4B2-3273707B597E}" type="parTrans" cxnId="{1D6C6240-203B-46D4-8BB3-C62C23864EC0}">
      <dgm:prSet/>
      <dgm:spPr/>
      <dgm:t>
        <a:bodyPr/>
        <a:lstStyle/>
        <a:p>
          <a:endParaRPr lang="en-US"/>
        </a:p>
      </dgm:t>
    </dgm:pt>
    <dgm:pt modelId="{709E834D-F671-4D19-971E-B62A3E14414B}" type="sibTrans" cxnId="{1D6C6240-203B-46D4-8BB3-C62C23864EC0}">
      <dgm:prSet/>
      <dgm:spPr/>
      <dgm:t>
        <a:bodyPr/>
        <a:lstStyle/>
        <a:p>
          <a:endParaRPr lang="en-US"/>
        </a:p>
      </dgm:t>
    </dgm:pt>
    <dgm:pt modelId="{6538D909-FCCF-42BE-B79A-4D9F6240FD28}">
      <dgm:prSet phldrT="[Text]"/>
      <dgm:spPr>
        <a:solidFill>
          <a:srgbClr val="7030A0"/>
        </a:solidFill>
      </dgm:spPr>
      <dgm:t>
        <a:bodyPr/>
        <a:lstStyle/>
        <a:p>
          <a:r>
            <a:rPr lang="en-US"/>
            <a:t>Build</a:t>
          </a:r>
        </a:p>
      </dgm:t>
    </dgm:pt>
    <dgm:pt modelId="{F5550137-15F2-49F9-BA85-5127D95363DF}" type="parTrans" cxnId="{34A85C44-FC30-466B-A891-65A8EB860E02}">
      <dgm:prSet/>
      <dgm:spPr/>
      <dgm:t>
        <a:bodyPr/>
        <a:lstStyle/>
        <a:p>
          <a:endParaRPr lang="en-US"/>
        </a:p>
      </dgm:t>
    </dgm:pt>
    <dgm:pt modelId="{2A103CF0-0015-4366-99CE-E8F9DDD0FDEF}" type="sibTrans" cxnId="{34A85C44-FC30-466B-A891-65A8EB860E02}">
      <dgm:prSet/>
      <dgm:spPr/>
      <dgm:t>
        <a:bodyPr/>
        <a:lstStyle/>
        <a:p>
          <a:endParaRPr lang="en-US"/>
        </a:p>
      </dgm:t>
    </dgm:pt>
    <dgm:pt modelId="{3A79F2DC-D1B1-4418-B75F-F354B6FF6CC3}">
      <dgm:prSet phldrT="[Text]"/>
      <dgm:spPr>
        <a:solidFill>
          <a:srgbClr val="7030A0"/>
        </a:solidFill>
      </dgm:spPr>
      <dgm:t>
        <a:bodyPr/>
        <a:lstStyle/>
        <a:p>
          <a:r>
            <a:rPr lang="en-US"/>
            <a:t>Debug</a:t>
          </a:r>
        </a:p>
      </dgm:t>
    </dgm:pt>
    <dgm:pt modelId="{A99ADE8D-4BA8-49DA-8D7B-AFD9B9406EDE}" type="parTrans" cxnId="{F2EA4D68-4BB4-4D43-B840-FB5066E943A1}">
      <dgm:prSet/>
      <dgm:spPr/>
      <dgm:t>
        <a:bodyPr/>
        <a:lstStyle/>
        <a:p>
          <a:endParaRPr lang="en-US"/>
        </a:p>
      </dgm:t>
    </dgm:pt>
    <dgm:pt modelId="{87B2595A-7383-414C-BD69-0E71B27CCE1A}" type="sibTrans" cxnId="{F2EA4D68-4BB4-4D43-B840-FB5066E943A1}">
      <dgm:prSet/>
      <dgm:spPr/>
      <dgm:t>
        <a:bodyPr/>
        <a:lstStyle/>
        <a:p>
          <a:endParaRPr lang="en-US"/>
        </a:p>
      </dgm:t>
    </dgm:pt>
    <dgm:pt modelId="{280F631E-2FBD-4298-A8B4-EB16383F75C4}" type="pres">
      <dgm:prSet presAssocID="{C0E60501-D3AB-4249-8681-D2BE8769A975}" presName="compositeShape" presStyleCnt="0">
        <dgm:presLayoutVars>
          <dgm:chMax val="7"/>
          <dgm:dir/>
          <dgm:resizeHandles val="exact"/>
        </dgm:presLayoutVars>
      </dgm:prSet>
      <dgm:spPr/>
    </dgm:pt>
    <dgm:pt modelId="{A8ADC4FD-0011-444A-85C6-4E74B3363ED2}" type="pres">
      <dgm:prSet presAssocID="{C0E60501-D3AB-4249-8681-D2BE8769A975}" presName="wedge1" presStyleLbl="node1" presStyleIdx="0" presStyleCnt="3"/>
      <dgm:spPr/>
    </dgm:pt>
    <dgm:pt modelId="{CCD66E79-3B0F-4650-B112-F9EE3C62F5B9}" type="pres">
      <dgm:prSet presAssocID="{C0E60501-D3AB-4249-8681-D2BE8769A975}" presName="dummy1a" presStyleCnt="0"/>
      <dgm:spPr/>
    </dgm:pt>
    <dgm:pt modelId="{3F8D62E4-EACD-48AA-875B-6F29BE974BE3}" type="pres">
      <dgm:prSet presAssocID="{C0E60501-D3AB-4249-8681-D2BE8769A975}" presName="dummy1b" presStyleCnt="0"/>
      <dgm:spPr/>
    </dgm:pt>
    <dgm:pt modelId="{08441B3A-5EBB-4F4D-B4BE-DBE5504A65FF}" type="pres">
      <dgm:prSet presAssocID="{C0E60501-D3AB-4249-8681-D2BE8769A975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9B77102C-6DC7-4980-96CB-5116841C3280}" type="pres">
      <dgm:prSet presAssocID="{C0E60501-D3AB-4249-8681-D2BE8769A975}" presName="wedge2" presStyleLbl="node1" presStyleIdx="1" presStyleCnt="3"/>
      <dgm:spPr/>
    </dgm:pt>
    <dgm:pt modelId="{4CE6566F-0EFA-4A00-A259-F35992E79EC2}" type="pres">
      <dgm:prSet presAssocID="{C0E60501-D3AB-4249-8681-D2BE8769A975}" presName="dummy2a" presStyleCnt="0"/>
      <dgm:spPr/>
    </dgm:pt>
    <dgm:pt modelId="{C34D4BCD-CA3B-4CCE-9E14-A1360A1E564E}" type="pres">
      <dgm:prSet presAssocID="{C0E60501-D3AB-4249-8681-D2BE8769A975}" presName="dummy2b" presStyleCnt="0"/>
      <dgm:spPr/>
    </dgm:pt>
    <dgm:pt modelId="{EC8E7B5E-45F7-4247-9003-F3258949E6B2}" type="pres">
      <dgm:prSet presAssocID="{C0E60501-D3AB-4249-8681-D2BE8769A975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91B3BBCC-41B0-40FE-BFD7-34AECAD3D497}" type="pres">
      <dgm:prSet presAssocID="{C0E60501-D3AB-4249-8681-D2BE8769A975}" presName="wedge3" presStyleLbl="node1" presStyleIdx="2" presStyleCnt="3"/>
      <dgm:spPr/>
    </dgm:pt>
    <dgm:pt modelId="{359E08E5-1F57-45D5-8E42-9BC11F9481E8}" type="pres">
      <dgm:prSet presAssocID="{C0E60501-D3AB-4249-8681-D2BE8769A975}" presName="dummy3a" presStyleCnt="0"/>
      <dgm:spPr/>
    </dgm:pt>
    <dgm:pt modelId="{0A9D268F-D8F9-4AAC-B576-FF81A39146D8}" type="pres">
      <dgm:prSet presAssocID="{C0E60501-D3AB-4249-8681-D2BE8769A975}" presName="dummy3b" presStyleCnt="0"/>
      <dgm:spPr/>
    </dgm:pt>
    <dgm:pt modelId="{C6EED67C-2209-4BF7-9702-812A9FDF8F94}" type="pres">
      <dgm:prSet presAssocID="{C0E60501-D3AB-4249-8681-D2BE8769A975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9A273241-589A-4D11-833B-1EF7E56581C6}" type="pres">
      <dgm:prSet presAssocID="{2A103CF0-0015-4366-99CE-E8F9DDD0FDEF}" presName="arrowWedge1" presStyleLbl="fgSibTrans2D1" presStyleIdx="0" presStyleCnt="3"/>
      <dgm:spPr/>
    </dgm:pt>
    <dgm:pt modelId="{07CD4925-17B3-453F-8C05-49E7B908CE5F}" type="pres">
      <dgm:prSet presAssocID="{87B2595A-7383-414C-BD69-0E71B27CCE1A}" presName="arrowWedge2" presStyleLbl="fgSibTrans2D1" presStyleIdx="1" presStyleCnt="3"/>
      <dgm:spPr/>
    </dgm:pt>
    <dgm:pt modelId="{404A895E-74FC-4499-A072-B3D87DC0A0E6}" type="pres">
      <dgm:prSet presAssocID="{709E834D-F671-4D19-971E-B62A3E14414B}" presName="arrowWedge3" presStyleLbl="fgSibTrans2D1" presStyleIdx="2" presStyleCnt="3"/>
      <dgm:spPr>
        <a:solidFill>
          <a:srgbClr val="F8F5F3"/>
        </a:solidFill>
        <a:ln>
          <a:solidFill>
            <a:schemeClr val="tx1">
              <a:lumMod val="50000"/>
              <a:lumOff val="50000"/>
            </a:schemeClr>
          </a:solidFill>
        </a:ln>
      </dgm:spPr>
    </dgm:pt>
  </dgm:ptLst>
  <dgm:cxnLst>
    <dgm:cxn modelId="{294C9406-A01B-4700-850F-CDE5E7755E29}" type="presOf" srcId="{6538D909-FCCF-42BE-B79A-4D9F6240FD28}" destId="{08441B3A-5EBB-4F4D-B4BE-DBE5504A65FF}" srcOrd="1" destOrd="0" presId="urn:microsoft.com/office/officeart/2005/8/layout/cycle8"/>
    <dgm:cxn modelId="{1D6C6240-203B-46D4-8BB3-C62C23864EC0}" srcId="{C0E60501-D3AB-4249-8681-D2BE8769A975}" destId="{F3E2183D-E442-4D85-A84E-97E194AFB78C}" srcOrd="2" destOrd="0" parTransId="{1AA0CF2D-4B53-40E9-A4B2-3273707B597E}" sibTransId="{709E834D-F671-4D19-971E-B62A3E14414B}"/>
    <dgm:cxn modelId="{B2909D5C-4D33-4E90-B22D-9FF92209FA57}" type="presOf" srcId="{6538D909-FCCF-42BE-B79A-4D9F6240FD28}" destId="{A8ADC4FD-0011-444A-85C6-4E74B3363ED2}" srcOrd="0" destOrd="0" presId="urn:microsoft.com/office/officeart/2005/8/layout/cycle8"/>
    <dgm:cxn modelId="{34A85C44-FC30-466B-A891-65A8EB860E02}" srcId="{C0E60501-D3AB-4249-8681-D2BE8769A975}" destId="{6538D909-FCCF-42BE-B79A-4D9F6240FD28}" srcOrd="0" destOrd="0" parTransId="{F5550137-15F2-49F9-BA85-5127D95363DF}" sibTransId="{2A103CF0-0015-4366-99CE-E8F9DDD0FDEF}"/>
    <dgm:cxn modelId="{F2EA4D68-4BB4-4D43-B840-FB5066E943A1}" srcId="{C0E60501-D3AB-4249-8681-D2BE8769A975}" destId="{3A79F2DC-D1B1-4418-B75F-F354B6FF6CC3}" srcOrd="1" destOrd="0" parTransId="{A99ADE8D-4BA8-49DA-8D7B-AFD9B9406EDE}" sibTransId="{87B2595A-7383-414C-BD69-0E71B27CCE1A}"/>
    <dgm:cxn modelId="{203FBD75-2FFE-4F0F-9391-6D26E6759F2F}" type="presOf" srcId="{3A79F2DC-D1B1-4418-B75F-F354B6FF6CC3}" destId="{EC8E7B5E-45F7-4247-9003-F3258949E6B2}" srcOrd="1" destOrd="0" presId="urn:microsoft.com/office/officeart/2005/8/layout/cycle8"/>
    <dgm:cxn modelId="{E0ACC092-B3F5-44FC-B15E-B5996E60B803}" type="presOf" srcId="{F3E2183D-E442-4D85-A84E-97E194AFB78C}" destId="{C6EED67C-2209-4BF7-9702-812A9FDF8F94}" srcOrd="1" destOrd="0" presId="urn:microsoft.com/office/officeart/2005/8/layout/cycle8"/>
    <dgm:cxn modelId="{BB6F73A1-7AB0-4AEE-8ED3-86F6247D9EF4}" type="presOf" srcId="{F3E2183D-E442-4D85-A84E-97E194AFB78C}" destId="{91B3BBCC-41B0-40FE-BFD7-34AECAD3D497}" srcOrd="0" destOrd="0" presId="urn:microsoft.com/office/officeart/2005/8/layout/cycle8"/>
    <dgm:cxn modelId="{C70F03A7-18F9-4AE9-A25D-0EA0B3D6E7F0}" type="presOf" srcId="{3A79F2DC-D1B1-4418-B75F-F354B6FF6CC3}" destId="{9B77102C-6DC7-4980-96CB-5116841C3280}" srcOrd="0" destOrd="0" presId="urn:microsoft.com/office/officeart/2005/8/layout/cycle8"/>
    <dgm:cxn modelId="{15C5D7E0-2594-4E04-ABBA-47DAC9EEF163}" type="presOf" srcId="{C0E60501-D3AB-4249-8681-D2BE8769A975}" destId="{280F631E-2FBD-4298-A8B4-EB16383F75C4}" srcOrd="0" destOrd="0" presId="urn:microsoft.com/office/officeart/2005/8/layout/cycle8"/>
    <dgm:cxn modelId="{8053763C-6143-44D6-BA77-C603BE61EBAF}" type="presParOf" srcId="{280F631E-2FBD-4298-A8B4-EB16383F75C4}" destId="{A8ADC4FD-0011-444A-85C6-4E74B3363ED2}" srcOrd="0" destOrd="0" presId="urn:microsoft.com/office/officeart/2005/8/layout/cycle8"/>
    <dgm:cxn modelId="{52E247E4-8DF0-469A-B3D8-773574C4E297}" type="presParOf" srcId="{280F631E-2FBD-4298-A8B4-EB16383F75C4}" destId="{CCD66E79-3B0F-4650-B112-F9EE3C62F5B9}" srcOrd="1" destOrd="0" presId="urn:microsoft.com/office/officeart/2005/8/layout/cycle8"/>
    <dgm:cxn modelId="{588BAB76-650D-4F6C-BFEC-94688705987B}" type="presParOf" srcId="{280F631E-2FBD-4298-A8B4-EB16383F75C4}" destId="{3F8D62E4-EACD-48AA-875B-6F29BE974BE3}" srcOrd="2" destOrd="0" presId="urn:microsoft.com/office/officeart/2005/8/layout/cycle8"/>
    <dgm:cxn modelId="{6801159D-90F8-48B4-9E5A-7E96E91BA283}" type="presParOf" srcId="{280F631E-2FBD-4298-A8B4-EB16383F75C4}" destId="{08441B3A-5EBB-4F4D-B4BE-DBE5504A65FF}" srcOrd="3" destOrd="0" presId="urn:microsoft.com/office/officeart/2005/8/layout/cycle8"/>
    <dgm:cxn modelId="{38C45BDB-74D5-4A27-B2AD-658EB2ED1900}" type="presParOf" srcId="{280F631E-2FBD-4298-A8B4-EB16383F75C4}" destId="{9B77102C-6DC7-4980-96CB-5116841C3280}" srcOrd="4" destOrd="0" presId="urn:microsoft.com/office/officeart/2005/8/layout/cycle8"/>
    <dgm:cxn modelId="{3925D7CE-821C-48EF-8E4F-514FE0FA0453}" type="presParOf" srcId="{280F631E-2FBD-4298-A8B4-EB16383F75C4}" destId="{4CE6566F-0EFA-4A00-A259-F35992E79EC2}" srcOrd="5" destOrd="0" presId="urn:microsoft.com/office/officeart/2005/8/layout/cycle8"/>
    <dgm:cxn modelId="{5C1B5443-6998-4734-A18B-1E7FE41615A4}" type="presParOf" srcId="{280F631E-2FBD-4298-A8B4-EB16383F75C4}" destId="{C34D4BCD-CA3B-4CCE-9E14-A1360A1E564E}" srcOrd="6" destOrd="0" presId="urn:microsoft.com/office/officeart/2005/8/layout/cycle8"/>
    <dgm:cxn modelId="{ED01CC85-F242-4890-927F-0C41D8FF70FE}" type="presParOf" srcId="{280F631E-2FBD-4298-A8B4-EB16383F75C4}" destId="{EC8E7B5E-45F7-4247-9003-F3258949E6B2}" srcOrd="7" destOrd="0" presId="urn:microsoft.com/office/officeart/2005/8/layout/cycle8"/>
    <dgm:cxn modelId="{D2F0F189-F818-454A-A390-CE84A0313387}" type="presParOf" srcId="{280F631E-2FBD-4298-A8B4-EB16383F75C4}" destId="{91B3BBCC-41B0-40FE-BFD7-34AECAD3D497}" srcOrd="8" destOrd="0" presId="urn:microsoft.com/office/officeart/2005/8/layout/cycle8"/>
    <dgm:cxn modelId="{3EAD72E3-9429-44A4-A0BD-FFF31E88B97B}" type="presParOf" srcId="{280F631E-2FBD-4298-A8B4-EB16383F75C4}" destId="{359E08E5-1F57-45D5-8E42-9BC11F9481E8}" srcOrd="9" destOrd="0" presId="urn:microsoft.com/office/officeart/2005/8/layout/cycle8"/>
    <dgm:cxn modelId="{DD1A9A93-6C5E-4BC5-B187-DA981C3496B8}" type="presParOf" srcId="{280F631E-2FBD-4298-A8B4-EB16383F75C4}" destId="{0A9D268F-D8F9-4AAC-B576-FF81A39146D8}" srcOrd="10" destOrd="0" presId="urn:microsoft.com/office/officeart/2005/8/layout/cycle8"/>
    <dgm:cxn modelId="{6C8BA0BD-C126-4DCA-8D2D-D6007340AFAD}" type="presParOf" srcId="{280F631E-2FBD-4298-A8B4-EB16383F75C4}" destId="{C6EED67C-2209-4BF7-9702-812A9FDF8F94}" srcOrd="11" destOrd="0" presId="urn:microsoft.com/office/officeart/2005/8/layout/cycle8"/>
    <dgm:cxn modelId="{FD36C7C5-9117-4150-B231-59CC2B598A49}" type="presParOf" srcId="{280F631E-2FBD-4298-A8B4-EB16383F75C4}" destId="{9A273241-589A-4D11-833B-1EF7E56581C6}" srcOrd="12" destOrd="0" presId="urn:microsoft.com/office/officeart/2005/8/layout/cycle8"/>
    <dgm:cxn modelId="{E7D4E66D-5498-4496-8B5E-9484DEAECD43}" type="presParOf" srcId="{280F631E-2FBD-4298-A8B4-EB16383F75C4}" destId="{07CD4925-17B3-453F-8C05-49E7B908CE5F}" srcOrd="13" destOrd="0" presId="urn:microsoft.com/office/officeart/2005/8/layout/cycle8"/>
    <dgm:cxn modelId="{5459CFC6-3E8B-443A-84C9-197F81F4FF4F}" type="presParOf" srcId="{280F631E-2FBD-4298-A8B4-EB16383F75C4}" destId="{404A895E-74FC-4499-A072-B3D87DC0A0E6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0E60501-D3AB-4249-8681-D2BE8769A975}" type="doc">
      <dgm:prSet loTypeId="urn:microsoft.com/office/officeart/2005/8/layout/cycle8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3E2183D-E442-4D85-A84E-97E194AFB78C}">
      <dgm:prSet phldrT="[Text]"/>
      <dgm:spPr>
        <a:solidFill>
          <a:srgbClr val="3399FF"/>
        </a:solidFill>
      </dgm:spPr>
      <dgm:t>
        <a:bodyPr/>
        <a:lstStyle/>
        <a:p>
          <a:r>
            <a:rPr lang="en-US"/>
            <a:t>Edit</a:t>
          </a:r>
        </a:p>
      </dgm:t>
    </dgm:pt>
    <dgm:pt modelId="{1AA0CF2D-4B53-40E9-A4B2-3273707B597E}" type="parTrans" cxnId="{1D6C6240-203B-46D4-8BB3-C62C23864EC0}">
      <dgm:prSet/>
      <dgm:spPr/>
      <dgm:t>
        <a:bodyPr/>
        <a:lstStyle/>
        <a:p>
          <a:endParaRPr lang="en-US"/>
        </a:p>
      </dgm:t>
    </dgm:pt>
    <dgm:pt modelId="{709E834D-F671-4D19-971E-B62A3E14414B}" type="sibTrans" cxnId="{1D6C6240-203B-46D4-8BB3-C62C23864EC0}">
      <dgm:prSet/>
      <dgm:spPr/>
      <dgm:t>
        <a:bodyPr/>
        <a:lstStyle/>
        <a:p>
          <a:endParaRPr lang="en-US"/>
        </a:p>
      </dgm:t>
    </dgm:pt>
    <dgm:pt modelId="{6538D909-FCCF-42BE-B79A-4D9F6240FD28}">
      <dgm:prSet phldrT="[Text]"/>
      <dgm:spPr>
        <a:solidFill>
          <a:srgbClr val="7030A0"/>
        </a:solidFill>
      </dgm:spPr>
      <dgm:t>
        <a:bodyPr/>
        <a:lstStyle/>
        <a:p>
          <a:r>
            <a:rPr lang="en-US"/>
            <a:t>Build</a:t>
          </a:r>
        </a:p>
      </dgm:t>
    </dgm:pt>
    <dgm:pt modelId="{F5550137-15F2-49F9-BA85-5127D95363DF}" type="parTrans" cxnId="{34A85C44-FC30-466B-A891-65A8EB860E02}">
      <dgm:prSet/>
      <dgm:spPr/>
      <dgm:t>
        <a:bodyPr/>
        <a:lstStyle/>
        <a:p>
          <a:endParaRPr lang="en-US"/>
        </a:p>
      </dgm:t>
    </dgm:pt>
    <dgm:pt modelId="{2A103CF0-0015-4366-99CE-E8F9DDD0FDEF}" type="sibTrans" cxnId="{34A85C44-FC30-466B-A891-65A8EB860E02}">
      <dgm:prSet/>
      <dgm:spPr/>
      <dgm:t>
        <a:bodyPr/>
        <a:lstStyle/>
        <a:p>
          <a:endParaRPr lang="en-US"/>
        </a:p>
      </dgm:t>
    </dgm:pt>
    <dgm:pt modelId="{3A79F2DC-D1B1-4418-B75F-F354B6FF6CC3}">
      <dgm:prSet phldrT="[Text]"/>
      <dgm:spPr>
        <a:solidFill>
          <a:srgbClr val="7030A0"/>
        </a:solidFill>
      </dgm:spPr>
      <dgm:t>
        <a:bodyPr/>
        <a:lstStyle/>
        <a:p>
          <a:r>
            <a:rPr lang="en-US"/>
            <a:t>Debug</a:t>
          </a:r>
        </a:p>
      </dgm:t>
    </dgm:pt>
    <dgm:pt modelId="{A99ADE8D-4BA8-49DA-8D7B-AFD9B9406EDE}" type="parTrans" cxnId="{F2EA4D68-4BB4-4D43-B840-FB5066E943A1}">
      <dgm:prSet/>
      <dgm:spPr/>
      <dgm:t>
        <a:bodyPr/>
        <a:lstStyle/>
        <a:p>
          <a:endParaRPr lang="en-US"/>
        </a:p>
      </dgm:t>
    </dgm:pt>
    <dgm:pt modelId="{87B2595A-7383-414C-BD69-0E71B27CCE1A}" type="sibTrans" cxnId="{F2EA4D68-4BB4-4D43-B840-FB5066E943A1}">
      <dgm:prSet/>
      <dgm:spPr/>
      <dgm:t>
        <a:bodyPr/>
        <a:lstStyle/>
        <a:p>
          <a:endParaRPr lang="en-US"/>
        </a:p>
      </dgm:t>
    </dgm:pt>
    <dgm:pt modelId="{280F631E-2FBD-4298-A8B4-EB16383F75C4}" type="pres">
      <dgm:prSet presAssocID="{C0E60501-D3AB-4249-8681-D2BE8769A975}" presName="compositeShape" presStyleCnt="0">
        <dgm:presLayoutVars>
          <dgm:chMax val="7"/>
          <dgm:dir/>
          <dgm:resizeHandles val="exact"/>
        </dgm:presLayoutVars>
      </dgm:prSet>
      <dgm:spPr/>
    </dgm:pt>
    <dgm:pt modelId="{A8ADC4FD-0011-444A-85C6-4E74B3363ED2}" type="pres">
      <dgm:prSet presAssocID="{C0E60501-D3AB-4249-8681-D2BE8769A975}" presName="wedge1" presStyleLbl="node1" presStyleIdx="0" presStyleCnt="3"/>
      <dgm:spPr/>
    </dgm:pt>
    <dgm:pt modelId="{CCD66E79-3B0F-4650-B112-F9EE3C62F5B9}" type="pres">
      <dgm:prSet presAssocID="{C0E60501-D3AB-4249-8681-D2BE8769A975}" presName="dummy1a" presStyleCnt="0"/>
      <dgm:spPr/>
    </dgm:pt>
    <dgm:pt modelId="{3F8D62E4-EACD-48AA-875B-6F29BE974BE3}" type="pres">
      <dgm:prSet presAssocID="{C0E60501-D3AB-4249-8681-D2BE8769A975}" presName="dummy1b" presStyleCnt="0"/>
      <dgm:spPr/>
    </dgm:pt>
    <dgm:pt modelId="{08441B3A-5EBB-4F4D-B4BE-DBE5504A65FF}" type="pres">
      <dgm:prSet presAssocID="{C0E60501-D3AB-4249-8681-D2BE8769A975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9B77102C-6DC7-4980-96CB-5116841C3280}" type="pres">
      <dgm:prSet presAssocID="{C0E60501-D3AB-4249-8681-D2BE8769A975}" presName="wedge2" presStyleLbl="node1" presStyleIdx="1" presStyleCnt="3"/>
      <dgm:spPr/>
    </dgm:pt>
    <dgm:pt modelId="{4CE6566F-0EFA-4A00-A259-F35992E79EC2}" type="pres">
      <dgm:prSet presAssocID="{C0E60501-D3AB-4249-8681-D2BE8769A975}" presName="dummy2a" presStyleCnt="0"/>
      <dgm:spPr/>
    </dgm:pt>
    <dgm:pt modelId="{C34D4BCD-CA3B-4CCE-9E14-A1360A1E564E}" type="pres">
      <dgm:prSet presAssocID="{C0E60501-D3AB-4249-8681-D2BE8769A975}" presName="dummy2b" presStyleCnt="0"/>
      <dgm:spPr/>
    </dgm:pt>
    <dgm:pt modelId="{EC8E7B5E-45F7-4247-9003-F3258949E6B2}" type="pres">
      <dgm:prSet presAssocID="{C0E60501-D3AB-4249-8681-D2BE8769A975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91B3BBCC-41B0-40FE-BFD7-34AECAD3D497}" type="pres">
      <dgm:prSet presAssocID="{C0E60501-D3AB-4249-8681-D2BE8769A975}" presName="wedge3" presStyleLbl="node1" presStyleIdx="2" presStyleCnt="3"/>
      <dgm:spPr/>
    </dgm:pt>
    <dgm:pt modelId="{359E08E5-1F57-45D5-8E42-9BC11F9481E8}" type="pres">
      <dgm:prSet presAssocID="{C0E60501-D3AB-4249-8681-D2BE8769A975}" presName="dummy3a" presStyleCnt="0"/>
      <dgm:spPr/>
    </dgm:pt>
    <dgm:pt modelId="{0A9D268F-D8F9-4AAC-B576-FF81A39146D8}" type="pres">
      <dgm:prSet presAssocID="{C0E60501-D3AB-4249-8681-D2BE8769A975}" presName="dummy3b" presStyleCnt="0"/>
      <dgm:spPr/>
    </dgm:pt>
    <dgm:pt modelId="{C6EED67C-2209-4BF7-9702-812A9FDF8F94}" type="pres">
      <dgm:prSet presAssocID="{C0E60501-D3AB-4249-8681-D2BE8769A975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9A273241-589A-4D11-833B-1EF7E56581C6}" type="pres">
      <dgm:prSet presAssocID="{2A103CF0-0015-4366-99CE-E8F9DDD0FDEF}" presName="arrowWedge1" presStyleLbl="fgSibTrans2D1" presStyleIdx="0" presStyleCnt="3"/>
      <dgm:spPr/>
    </dgm:pt>
    <dgm:pt modelId="{07CD4925-17B3-453F-8C05-49E7B908CE5F}" type="pres">
      <dgm:prSet presAssocID="{87B2595A-7383-414C-BD69-0E71B27CCE1A}" presName="arrowWedge2" presStyleLbl="fgSibTrans2D1" presStyleIdx="1" presStyleCnt="3"/>
      <dgm:spPr/>
    </dgm:pt>
    <dgm:pt modelId="{404A895E-74FC-4499-A072-B3D87DC0A0E6}" type="pres">
      <dgm:prSet presAssocID="{709E834D-F671-4D19-971E-B62A3E14414B}" presName="arrowWedge3" presStyleLbl="fgSibTrans2D1" presStyleIdx="2" presStyleCnt="3"/>
      <dgm:spPr>
        <a:solidFill>
          <a:srgbClr val="F8F5F3"/>
        </a:solidFill>
        <a:ln>
          <a:solidFill>
            <a:schemeClr val="tx1">
              <a:lumMod val="50000"/>
              <a:lumOff val="50000"/>
            </a:schemeClr>
          </a:solidFill>
        </a:ln>
      </dgm:spPr>
    </dgm:pt>
  </dgm:ptLst>
  <dgm:cxnLst>
    <dgm:cxn modelId="{294C9406-A01B-4700-850F-CDE5E7755E29}" type="presOf" srcId="{6538D909-FCCF-42BE-B79A-4D9F6240FD28}" destId="{08441B3A-5EBB-4F4D-B4BE-DBE5504A65FF}" srcOrd="1" destOrd="0" presId="urn:microsoft.com/office/officeart/2005/8/layout/cycle8"/>
    <dgm:cxn modelId="{1D6C6240-203B-46D4-8BB3-C62C23864EC0}" srcId="{C0E60501-D3AB-4249-8681-D2BE8769A975}" destId="{F3E2183D-E442-4D85-A84E-97E194AFB78C}" srcOrd="2" destOrd="0" parTransId="{1AA0CF2D-4B53-40E9-A4B2-3273707B597E}" sibTransId="{709E834D-F671-4D19-971E-B62A3E14414B}"/>
    <dgm:cxn modelId="{B2909D5C-4D33-4E90-B22D-9FF92209FA57}" type="presOf" srcId="{6538D909-FCCF-42BE-B79A-4D9F6240FD28}" destId="{A8ADC4FD-0011-444A-85C6-4E74B3363ED2}" srcOrd="0" destOrd="0" presId="urn:microsoft.com/office/officeart/2005/8/layout/cycle8"/>
    <dgm:cxn modelId="{34A85C44-FC30-466B-A891-65A8EB860E02}" srcId="{C0E60501-D3AB-4249-8681-D2BE8769A975}" destId="{6538D909-FCCF-42BE-B79A-4D9F6240FD28}" srcOrd="0" destOrd="0" parTransId="{F5550137-15F2-49F9-BA85-5127D95363DF}" sibTransId="{2A103CF0-0015-4366-99CE-E8F9DDD0FDEF}"/>
    <dgm:cxn modelId="{F2EA4D68-4BB4-4D43-B840-FB5066E943A1}" srcId="{C0E60501-D3AB-4249-8681-D2BE8769A975}" destId="{3A79F2DC-D1B1-4418-B75F-F354B6FF6CC3}" srcOrd="1" destOrd="0" parTransId="{A99ADE8D-4BA8-49DA-8D7B-AFD9B9406EDE}" sibTransId="{87B2595A-7383-414C-BD69-0E71B27CCE1A}"/>
    <dgm:cxn modelId="{203FBD75-2FFE-4F0F-9391-6D26E6759F2F}" type="presOf" srcId="{3A79F2DC-D1B1-4418-B75F-F354B6FF6CC3}" destId="{EC8E7B5E-45F7-4247-9003-F3258949E6B2}" srcOrd="1" destOrd="0" presId="urn:microsoft.com/office/officeart/2005/8/layout/cycle8"/>
    <dgm:cxn modelId="{E0ACC092-B3F5-44FC-B15E-B5996E60B803}" type="presOf" srcId="{F3E2183D-E442-4D85-A84E-97E194AFB78C}" destId="{C6EED67C-2209-4BF7-9702-812A9FDF8F94}" srcOrd="1" destOrd="0" presId="urn:microsoft.com/office/officeart/2005/8/layout/cycle8"/>
    <dgm:cxn modelId="{BB6F73A1-7AB0-4AEE-8ED3-86F6247D9EF4}" type="presOf" srcId="{F3E2183D-E442-4D85-A84E-97E194AFB78C}" destId="{91B3BBCC-41B0-40FE-BFD7-34AECAD3D497}" srcOrd="0" destOrd="0" presId="urn:microsoft.com/office/officeart/2005/8/layout/cycle8"/>
    <dgm:cxn modelId="{C70F03A7-18F9-4AE9-A25D-0EA0B3D6E7F0}" type="presOf" srcId="{3A79F2DC-D1B1-4418-B75F-F354B6FF6CC3}" destId="{9B77102C-6DC7-4980-96CB-5116841C3280}" srcOrd="0" destOrd="0" presId="urn:microsoft.com/office/officeart/2005/8/layout/cycle8"/>
    <dgm:cxn modelId="{15C5D7E0-2594-4E04-ABBA-47DAC9EEF163}" type="presOf" srcId="{C0E60501-D3AB-4249-8681-D2BE8769A975}" destId="{280F631E-2FBD-4298-A8B4-EB16383F75C4}" srcOrd="0" destOrd="0" presId="urn:microsoft.com/office/officeart/2005/8/layout/cycle8"/>
    <dgm:cxn modelId="{8053763C-6143-44D6-BA77-C603BE61EBAF}" type="presParOf" srcId="{280F631E-2FBD-4298-A8B4-EB16383F75C4}" destId="{A8ADC4FD-0011-444A-85C6-4E74B3363ED2}" srcOrd="0" destOrd="0" presId="urn:microsoft.com/office/officeart/2005/8/layout/cycle8"/>
    <dgm:cxn modelId="{52E247E4-8DF0-469A-B3D8-773574C4E297}" type="presParOf" srcId="{280F631E-2FBD-4298-A8B4-EB16383F75C4}" destId="{CCD66E79-3B0F-4650-B112-F9EE3C62F5B9}" srcOrd="1" destOrd="0" presId="urn:microsoft.com/office/officeart/2005/8/layout/cycle8"/>
    <dgm:cxn modelId="{588BAB76-650D-4F6C-BFEC-94688705987B}" type="presParOf" srcId="{280F631E-2FBD-4298-A8B4-EB16383F75C4}" destId="{3F8D62E4-EACD-48AA-875B-6F29BE974BE3}" srcOrd="2" destOrd="0" presId="urn:microsoft.com/office/officeart/2005/8/layout/cycle8"/>
    <dgm:cxn modelId="{6801159D-90F8-48B4-9E5A-7E96E91BA283}" type="presParOf" srcId="{280F631E-2FBD-4298-A8B4-EB16383F75C4}" destId="{08441B3A-5EBB-4F4D-B4BE-DBE5504A65FF}" srcOrd="3" destOrd="0" presId="urn:microsoft.com/office/officeart/2005/8/layout/cycle8"/>
    <dgm:cxn modelId="{38C45BDB-74D5-4A27-B2AD-658EB2ED1900}" type="presParOf" srcId="{280F631E-2FBD-4298-A8B4-EB16383F75C4}" destId="{9B77102C-6DC7-4980-96CB-5116841C3280}" srcOrd="4" destOrd="0" presId="urn:microsoft.com/office/officeart/2005/8/layout/cycle8"/>
    <dgm:cxn modelId="{3925D7CE-821C-48EF-8E4F-514FE0FA0453}" type="presParOf" srcId="{280F631E-2FBD-4298-A8B4-EB16383F75C4}" destId="{4CE6566F-0EFA-4A00-A259-F35992E79EC2}" srcOrd="5" destOrd="0" presId="urn:microsoft.com/office/officeart/2005/8/layout/cycle8"/>
    <dgm:cxn modelId="{5C1B5443-6998-4734-A18B-1E7FE41615A4}" type="presParOf" srcId="{280F631E-2FBD-4298-A8B4-EB16383F75C4}" destId="{C34D4BCD-CA3B-4CCE-9E14-A1360A1E564E}" srcOrd="6" destOrd="0" presId="urn:microsoft.com/office/officeart/2005/8/layout/cycle8"/>
    <dgm:cxn modelId="{ED01CC85-F242-4890-927F-0C41D8FF70FE}" type="presParOf" srcId="{280F631E-2FBD-4298-A8B4-EB16383F75C4}" destId="{EC8E7B5E-45F7-4247-9003-F3258949E6B2}" srcOrd="7" destOrd="0" presId="urn:microsoft.com/office/officeart/2005/8/layout/cycle8"/>
    <dgm:cxn modelId="{D2F0F189-F818-454A-A390-CE84A0313387}" type="presParOf" srcId="{280F631E-2FBD-4298-A8B4-EB16383F75C4}" destId="{91B3BBCC-41B0-40FE-BFD7-34AECAD3D497}" srcOrd="8" destOrd="0" presId="urn:microsoft.com/office/officeart/2005/8/layout/cycle8"/>
    <dgm:cxn modelId="{3EAD72E3-9429-44A4-A0BD-FFF31E88B97B}" type="presParOf" srcId="{280F631E-2FBD-4298-A8B4-EB16383F75C4}" destId="{359E08E5-1F57-45D5-8E42-9BC11F9481E8}" srcOrd="9" destOrd="0" presId="urn:microsoft.com/office/officeart/2005/8/layout/cycle8"/>
    <dgm:cxn modelId="{DD1A9A93-6C5E-4BC5-B187-DA981C3496B8}" type="presParOf" srcId="{280F631E-2FBD-4298-A8B4-EB16383F75C4}" destId="{0A9D268F-D8F9-4AAC-B576-FF81A39146D8}" srcOrd="10" destOrd="0" presId="urn:microsoft.com/office/officeart/2005/8/layout/cycle8"/>
    <dgm:cxn modelId="{6C8BA0BD-C126-4DCA-8D2D-D6007340AFAD}" type="presParOf" srcId="{280F631E-2FBD-4298-A8B4-EB16383F75C4}" destId="{C6EED67C-2209-4BF7-9702-812A9FDF8F94}" srcOrd="11" destOrd="0" presId="urn:microsoft.com/office/officeart/2005/8/layout/cycle8"/>
    <dgm:cxn modelId="{FD36C7C5-9117-4150-B231-59CC2B598A49}" type="presParOf" srcId="{280F631E-2FBD-4298-A8B4-EB16383F75C4}" destId="{9A273241-589A-4D11-833B-1EF7E56581C6}" srcOrd="12" destOrd="0" presId="urn:microsoft.com/office/officeart/2005/8/layout/cycle8"/>
    <dgm:cxn modelId="{E7D4E66D-5498-4496-8B5E-9484DEAECD43}" type="presParOf" srcId="{280F631E-2FBD-4298-A8B4-EB16383F75C4}" destId="{07CD4925-17B3-453F-8C05-49E7B908CE5F}" srcOrd="13" destOrd="0" presId="urn:microsoft.com/office/officeart/2005/8/layout/cycle8"/>
    <dgm:cxn modelId="{5459CFC6-3E8B-443A-84C9-197F81F4FF4F}" type="presParOf" srcId="{280F631E-2FBD-4298-A8B4-EB16383F75C4}" destId="{404A895E-74FC-4499-A072-B3D87DC0A0E6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0E60501-D3AB-4249-8681-D2BE8769A975}" type="doc">
      <dgm:prSet loTypeId="urn:microsoft.com/office/officeart/2005/8/layout/cycle8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3E2183D-E442-4D85-A84E-97E194AFB78C}">
      <dgm:prSet phldrT="[Text]"/>
      <dgm:spPr>
        <a:solidFill>
          <a:srgbClr val="7030A0"/>
        </a:solidFill>
      </dgm:spPr>
      <dgm:t>
        <a:bodyPr/>
        <a:lstStyle/>
        <a:p>
          <a:r>
            <a:rPr lang="en-US"/>
            <a:t>Edit</a:t>
          </a:r>
        </a:p>
      </dgm:t>
    </dgm:pt>
    <dgm:pt modelId="{1AA0CF2D-4B53-40E9-A4B2-3273707B597E}" type="parTrans" cxnId="{1D6C6240-203B-46D4-8BB3-C62C23864EC0}">
      <dgm:prSet/>
      <dgm:spPr/>
      <dgm:t>
        <a:bodyPr/>
        <a:lstStyle/>
        <a:p>
          <a:endParaRPr lang="en-US"/>
        </a:p>
      </dgm:t>
    </dgm:pt>
    <dgm:pt modelId="{709E834D-F671-4D19-971E-B62A3E14414B}" type="sibTrans" cxnId="{1D6C6240-203B-46D4-8BB3-C62C23864EC0}">
      <dgm:prSet/>
      <dgm:spPr/>
      <dgm:t>
        <a:bodyPr/>
        <a:lstStyle/>
        <a:p>
          <a:endParaRPr lang="en-US"/>
        </a:p>
      </dgm:t>
    </dgm:pt>
    <dgm:pt modelId="{6538D909-FCCF-42BE-B79A-4D9F6240FD28}">
      <dgm:prSet phldrT="[Text]"/>
      <dgm:spPr>
        <a:solidFill>
          <a:srgbClr val="3399FF"/>
        </a:solidFill>
      </dgm:spPr>
      <dgm:t>
        <a:bodyPr/>
        <a:lstStyle/>
        <a:p>
          <a:r>
            <a:rPr lang="en-US"/>
            <a:t>Build</a:t>
          </a:r>
        </a:p>
      </dgm:t>
    </dgm:pt>
    <dgm:pt modelId="{F5550137-15F2-49F9-BA85-5127D95363DF}" type="parTrans" cxnId="{34A85C44-FC30-466B-A891-65A8EB860E02}">
      <dgm:prSet/>
      <dgm:spPr/>
      <dgm:t>
        <a:bodyPr/>
        <a:lstStyle/>
        <a:p>
          <a:endParaRPr lang="en-US"/>
        </a:p>
      </dgm:t>
    </dgm:pt>
    <dgm:pt modelId="{2A103CF0-0015-4366-99CE-E8F9DDD0FDEF}" type="sibTrans" cxnId="{34A85C44-FC30-466B-A891-65A8EB860E02}">
      <dgm:prSet/>
      <dgm:spPr/>
      <dgm:t>
        <a:bodyPr/>
        <a:lstStyle/>
        <a:p>
          <a:endParaRPr lang="en-US"/>
        </a:p>
      </dgm:t>
    </dgm:pt>
    <dgm:pt modelId="{3A79F2DC-D1B1-4418-B75F-F354B6FF6CC3}">
      <dgm:prSet phldrT="[Text]"/>
      <dgm:spPr>
        <a:solidFill>
          <a:srgbClr val="7030A0"/>
        </a:solidFill>
      </dgm:spPr>
      <dgm:t>
        <a:bodyPr/>
        <a:lstStyle/>
        <a:p>
          <a:r>
            <a:rPr lang="en-US"/>
            <a:t>Debug</a:t>
          </a:r>
        </a:p>
      </dgm:t>
    </dgm:pt>
    <dgm:pt modelId="{A99ADE8D-4BA8-49DA-8D7B-AFD9B9406EDE}" type="parTrans" cxnId="{F2EA4D68-4BB4-4D43-B840-FB5066E943A1}">
      <dgm:prSet/>
      <dgm:spPr/>
      <dgm:t>
        <a:bodyPr/>
        <a:lstStyle/>
        <a:p>
          <a:endParaRPr lang="en-US"/>
        </a:p>
      </dgm:t>
    </dgm:pt>
    <dgm:pt modelId="{87B2595A-7383-414C-BD69-0E71B27CCE1A}" type="sibTrans" cxnId="{F2EA4D68-4BB4-4D43-B840-FB5066E943A1}">
      <dgm:prSet/>
      <dgm:spPr/>
      <dgm:t>
        <a:bodyPr/>
        <a:lstStyle/>
        <a:p>
          <a:endParaRPr lang="en-US"/>
        </a:p>
      </dgm:t>
    </dgm:pt>
    <dgm:pt modelId="{280F631E-2FBD-4298-A8B4-EB16383F75C4}" type="pres">
      <dgm:prSet presAssocID="{C0E60501-D3AB-4249-8681-D2BE8769A975}" presName="compositeShape" presStyleCnt="0">
        <dgm:presLayoutVars>
          <dgm:chMax val="7"/>
          <dgm:dir/>
          <dgm:resizeHandles val="exact"/>
        </dgm:presLayoutVars>
      </dgm:prSet>
      <dgm:spPr/>
    </dgm:pt>
    <dgm:pt modelId="{A8ADC4FD-0011-444A-85C6-4E74B3363ED2}" type="pres">
      <dgm:prSet presAssocID="{C0E60501-D3AB-4249-8681-D2BE8769A975}" presName="wedge1" presStyleLbl="node1" presStyleIdx="0" presStyleCnt="3"/>
      <dgm:spPr/>
    </dgm:pt>
    <dgm:pt modelId="{CCD66E79-3B0F-4650-B112-F9EE3C62F5B9}" type="pres">
      <dgm:prSet presAssocID="{C0E60501-D3AB-4249-8681-D2BE8769A975}" presName="dummy1a" presStyleCnt="0"/>
      <dgm:spPr/>
    </dgm:pt>
    <dgm:pt modelId="{3F8D62E4-EACD-48AA-875B-6F29BE974BE3}" type="pres">
      <dgm:prSet presAssocID="{C0E60501-D3AB-4249-8681-D2BE8769A975}" presName="dummy1b" presStyleCnt="0"/>
      <dgm:spPr/>
    </dgm:pt>
    <dgm:pt modelId="{08441B3A-5EBB-4F4D-B4BE-DBE5504A65FF}" type="pres">
      <dgm:prSet presAssocID="{C0E60501-D3AB-4249-8681-D2BE8769A975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9B77102C-6DC7-4980-96CB-5116841C3280}" type="pres">
      <dgm:prSet presAssocID="{C0E60501-D3AB-4249-8681-D2BE8769A975}" presName="wedge2" presStyleLbl="node1" presStyleIdx="1" presStyleCnt="3"/>
      <dgm:spPr/>
    </dgm:pt>
    <dgm:pt modelId="{4CE6566F-0EFA-4A00-A259-F35992E79EC2}" type="pres">
      <dgm:prSet presAssocID="{C0E60501-D3AB-4249-8681-D2BE8769A975}" presName="dummy2a" presStyleCnt="0"/>
      <dgm:spPr/>
    </dgm:pt>
    <dgm:pt modelId="{C34D4BCD-CA3B-4CCE-9E14-A1360A1E564E}" type="pres">
      <dgm:prSet presAssocID="{C0E60501-D3AB-4249-8681-D2BE8769A975}" presName="dummy2b" presStyleCnt="0"/>
      <dgm:spPr/>
    </dgm:pt>
    <dgm:pt modelId="{EC8E7B5E-45F7-4247-9003-F3258949E6B2}" type="pres">
      <dgm:prSet presAssocID="{C0E60501-D3AB-4249-8681-D2BE8769A975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91B3BBCC-41B0-40FE-BFD7-34AECAD3D497}" type="pres">
      <dgm:prSet presAssocID="{C0E60501-D3AB-4249-8681-D2BE8769A975}" presName="wedge3" presStyleLbl="node1" presStyleIdx="2" presStyleCnt="3"/>
      <dgm:spPr/>
    </dgm:pt>
    <dgm:pt modelId="{359E08E5-1F57-45D5-8E42-9BC11F9481E8}" type="pres">
      <dgm:prSet presAssocID="{C0E60501-D3AB-4249-8681-D2BE8769A975}" presName="dummy3a" presStyleCnt="0"/>
      <dgm:spPr/>
    </dgm:pt>
    <dgm:pt modelId="{0A9D268F-D8F9-4AAC-B576-FF81A39146D8}" type="pres">
      <dgm:prSet presAssocID="{C0E60501-D3AB-4249-8681-D2BE8769A975}" presName="dummy3b" presStyleCnt="0"/>
      <dgm:spPr/>
    </dgm:pt>
    <dgm:pt modelId="{C6EED67C-2209-4BF7-9702-812A9FDF8F94}" type="pres">
      <dgm:prSet presAssocID="{C0E60501-D3AB-4249-8681-D2BE8769A975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9A273241-589A-4D11-833B-1EF7E56581C6}" type="pres">
      <dgm:prSet presAssocID="{2A103CF0-0015-4366-99CE-E8F9DDD0FDEF}" presName="arrowWedge1" presStyleLbl="fgSibTrans2D1" presStyleIdx="0" presStyleCnt="3"/>
      <dgm:spPr/>
    </dgm:pt>
    <dgm:pt modelId="{07CD4925-17B3-453F-8C05-49E7B908CE5F}" type="pres">
      <dgm:prSet presAssocID="{87B2595A-7383-414C-BD69-0E71B27CCE1A}" presName="arrowWedge2" presStyleLbl="fgSibTrans2D1" presStyleIdx="1" presStyleCnt="3"/>
      <dgm:spPr/>
    </dgm:pt>
    <dgm:pt modelId="{404A895E-74FC-4499-A072-B3D87DC0A0E6}" type="pres">
      <dgm:prSet presAssocID="{709E834D-F671-4D19-971E-B62A3E14414B}" presName="arrowWedge3" presStyleLbl="fgSibTrans2D1" presStyleIdx="2" presStyleCnt="3"/>
      <dgm:spPr>
        <a:solidFill>
          <a:srgbClr val="F8F5F3"/>
        </a:solidFill>
        <a:ln>
          <a:solidFill>
            <a:schemeClr val="tx1">
              <a:lumMod val="50000"/>
              <a:lumOff val="50000"/>
            </a:schemeClr>
          </a:solidFill>
        </a:ln>
      </dgm:spPr>
    </dgm:pt>
  </dgm:ptLst>
  <dgm:cxnLst>
    <dgm:cxn modelId="{294C9406-A01B-4700-850F-CDE5E7755E29}" type="presOf" srcId="{6538D909-FCCF-42BE-B79A-4D9F6240FD28}" destId="{08441B3A-5EBB-4F4D-B4BE-DBE5504A65FF}" srcOrd="1" destOrd="0" presId="urn:microsoft.com/office/officeart/2005/8/layout/cycle8"/>
    <dgm:cxn modelId="{1D6C6240-203B-46D4-8BB3-C62C23864EC0}" srcId="{C0E60501-D3AB-4249-8681-D2BE8769A975}" destId="{F3E2183D-E442-4D85-A84E-97E194AFB78C}" srcOrd="2" destOrd="0" parTransId="{1AA0CF2D-4B53-40E9-A4B2-3273707B597E}" sibTransId="{709E834D-F671-4D19-971E-B62A3E14414B}"/>
    <dgm:cxn modelId="{B2909D5C-4D33-4E90-B22D-9FF92209FA57}" type="presOf" srcId="{6538D909-FCCF-42BE-B79A-4D9F6240FD28}" destId="{A8ADC4FD-0011-444A-85C6-4E74B3363ED2}" srcOrd="0" destOrd="0" presId="urn:microsoft.com/office/officeart/2005/8/layout/cycle8"/>
    <dgm:cxn modelId="{34A85C44-FC30-466B-A891-65A8EB860E02}" srcId="{C0E60501-D3AB-4249-8681-D2BE8769A975}" destId="{6538D909-FCCF-42BE-B79A-4D9F6240FD28}" srcOrd="0" destOrd="0" parTransId="{F5550137-15F2-49F9-BA85-5127D95363DF}" sibTransId="{2A103CF0-0015-4366-99CE-E8F9DDD0FDEF}"/>
    <dgm:cxn modelId="{F2EA4D68-4BB4-4D43-B840-FB5066E943A1}" srcId="{C0E60501-D3AB-4249-8681-D2BE8769A975}" destId="{3A79F2DC-D1B1-4418-B75F-F354B6FF6CC3}" srcOrd="1" destOrd="0" parTransId="{A99ADE8D-4BA8-49DA-8D7B-AFD9B9406EDE}" sibTransId="{87B2595A-7383-414C-BD69-0E71B27CCE1A}"/>
    <dgm:cxn modelId="{203FBD75-2FFE-4F0F-9391-6D26E6759F2F}" type="presOf" srcId="{3A79F2DC-D1B1-4418-B75F-F354B6FF6CC3}" destId="{EC8E7B5E-45F7-4247-9003-F3258949E6B2}" srcOrd="1" destOrd="0" presId="urn:microsoft.com/office/officeart/2005/8/layout/cycle8"/>
    <dgm:cxn modelId="{E0ACC092-B3F5-44FC-B15E-B5996E60B803}" type="presOf" srcId="{F3E2183D-E442-4D85-A84E-97E194AFB78C}" destId="{C6EED67C-2209-4BF7-9702-812A9FDF8F94}" srcOrd="1" destOrd="0" presId="urn:microsoft.com/office/officeart/2005/8/layout/cycle8"/>
    <dgm:cxn modelId="{BB6F73A1-7AB0-4AEE-8ED3-86F6247D9EF4}" type="presOf" srcId="{F3E2183D-E442-4D85-A84E-97E194AFB78C}" destId="{91B3BBCC-41B0-40FE-BFD7-34AECAD3D497}" srcOrd="0" destOrd="0" presId="urn:microsoft.com/office/officeart/2005/8/layout/cycle8"/>
    <dgm:cxn modelId="{C70F03A7-18F9-4AE9-A25D-0EA0B3D6E7F0}" type="presOf" srcId="{3A79F2DC-D1B1-4418-B75F-F354B6FF6CC3}" destId="{9B77102C-6DC7-4980-96CB-5116841C3280}" srcOrd="0" destOrd="0" presId="urn:microsoft.com/office/officeart/2005/8/layout/cycle8"/>
    <dgm:cxn modelId="{15C5D7E0-2594-4E04-ABBA-47DAC9EEF163}" type="presOf" srcId="{C0E60501-D3AB-4249-8681-D2BE8769A975}" destId="{280F631E-2FBD-4298-A8B4-EB16383F75C4}" srcOrd="0" destOrd="0" presId="urn:microsoft.com/office/officeart/2005/8/layout/cycle8"/>
    <dgm:cxn modelId="{8053763C-6143-44D6-BA77-C603BE61EBAF}" type="presParOf" srcId="{280F631E-2FBD-4298-A8B4-EB16383F75C4}" destId="{A8ADC4FD-0011-444A-85C6-4E74B3363ED2}" srcOrd="0" destOrd="0" presId="urn:microsoft.com/office/officeart/2005/8/layout/cycle8"/>
    <dgm:cxn modelId="{52E247E4-8DF0-469A-B3D8-773574C4E297}" type="presParOf" srcId="{280F631E-2FBD-4298-A8B4-EB16383F75C4}" destId="{CCD66E79-3B0F-4650-B112-F9EE3C62F5B9}" srcOrd="1" destOrd="0" presId="urn:microsoft.com/office/officeart/2005/8/layout/cycle8"/>
    <dgm:cxn modelId="{588BAB76-650D-4F6C-BFEC-94688705987B}" type="presParOf" srcId="{280F631E-2FBD-4298-A8B4-EB16383F75C4}" destId="{3F8D62E4-EACD-48AA-875B-6F29BE974BE3}" srcOrd="2" destOrd="0" presId="urn:microsoft.com/office/officeart/2005/8/layout/cycle8"/>
    <dgm:cxn modelId="{6801159D-90F8-48B4-9E5A-7E96E91BA283}" type="presParOf" srcId="{280F631E-2FBD-4298-A8B4-EB16383F75C4}" destId="{08441B3A-5EBB-4F4D-B4BE-DBE5504A65FF}" srcOrd="3" destOrd="0" presId="urn:microsoft.com/office/officeart/2005/8/layout/cycle8"/>
    <dgm:cxn modelId="{38C45BDB-74D5-4A27-B2AD-658EB2ED1900}" type="presParOf" srcId="{280F631E-2FBD-4298-A8B4-EB16383F75C4}" destId="{9B77102C-6DC7-4980-96CB-5116841C3280}" srcOrd="4" destOrd="0" presId="urn:microsoft.com/office/officeart/2005/8/layout/cycle8"/>
    <dgm:cxn modelId="{3925D7CE-821C-48EF-8E4F-514FE0FA0453}" type="presParOf" srcId="{280F631E-2FBD-4298-A8B4-EB16383F75C4}" destId="{4CE6566F-0EFA-4A00-A259-F35992E79EC2}" srcOrd="5" destOrd="0" presId="urn:microsoft.com/office/officeart/2005/8/layout/cycle8"/>
    <dgm:cxn modelId="{5C1B5443-6998-4734-A18B-1E7FE41615A4}" type="presParOf" srcId="{280F631E-2FBD-4298-A8B4-EB16383F75C4}" destId="{C34D4BCD-CA3B-4CCE-9E14-A1360A1E564E}" srcOrd="6" destOrd="0" presId="urn:microsoft.com/office/officeart/2005/8/layout/cycle8"/>
    <dgm:cxn modelId="{ED01CC85-F242-4890-927F-0C41D8FF70FE}" type="presParOf" srcId="{280F631E-2FBD-4298-A8B4-EB16383F75C4}" destId="{EC8E7B5E-45F7-4247-9003-F3258949E6B2}" srcOrd="7" destOrd="0" presId="urn:microsoft.com/office/officeart/2005/8/layout/cycle8"/>
    <dgm:cxn modelId="{D2F0F189-F818-454A-A390-CE84A0313387}" type="presParOf" srcId="{280F631E-2FBD-4298-A8B4-EB16383F75C4}" destId="{91B3BBCC-41B0-40FE-BFD7-34AECAD3D497}" srcOrd="8" destOrd="0" presId="urn:microsoft.com/office/officeart/2005/8/layout/cycle8"/>
    <dgm:cxn modelId="{3EAD72E3-9429-44A4-A0BD-FFF31E88B97B}" type="presParOf" srcId="{280F631E-2FBD-4298-A8B4-EB16383F75C4}" destId="{359E08E5-1F57-45D5-8E42-9BC11F9481E8}" srcOrd="9" destOrd="0" presId="urn:microsoft.com/office/officeart/2005/8/layout/cycle8"/>
    <dgm:cxn modelId="{DD1A9A93-6C5E-4BC5-B187-DA981C3496B8}" type="presParOf" srcId="{280F631E-2FBD-4298-A8B4-EB16383F75C4}" destId="{0A9D268F-D8F9-4AAC-B576-FF81A39146D8}" srcOrd="10" destOrd="0" presId="urn:microsoft.com/office/officeart/2005/8/layout/cycle8"/>
    <dgm:cxn modelId="{6C8BA0BD-C126-4DCA-8D2D-D6007340AFAD}" type="presParOf" srcId="{280F631E-2FBD-4298-A8B4-EB16383F75C4}" destId="{C6EED67C-2209-4BF7-9702-812A9FDF8F94}" srcOrd="11" destOrd="0" presId="urn:microsoft.com/office/officeart/2005/8/layout/cycle8"/>
    <dgm:cxn modelId="{FD36C7C5-9117-4150-B231-59CC2B598A49}" type="presParOf" srcId="{280F631E-2FBD-4298-A8B4-EB16383F75C4}" destId="{9A273241-589A-4D11-833B-1EF7E56581C6}" srcOrd="12" destOrd="0" presId="urn:microsoft.com/office/officeart/2005/8/layout/cycle8"/>
    <dgm:cxn modelId="{E7D4E66D-5498-4496-8B5E-9484DEAECD43}" type="presParOf" srcId="{280F631E-2FBD-4298-A8B4-EB16383F75C4}" destId="{07CD4925-17B3-453F-8C05-49E7B908CE5F}" srcOrd="13" destOrd="0" presId="urn:microsoft.com/office/officeart/2005/8/layout/cycle8"/>
    <dgm:cxn modelId="{5459CFC6-3E8B-443A-84C9-197F81F4FF4F}" type="presParOf" srcId="{280F631E-2FBD-4298-A8B4-EB16383F75C4}" destId="{404A895E-74FC-4499-A072-B3D87DC0A0E6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0E60501-D3AB-4249-8681-D2BE8769A975}" type="doc">
      <dgm:prSet loTypeId="urn:microsoft.com/office/officeart/2005/8/layout/cycle8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3E2183D-E442-4D85-A84E-97E194AFB78C}">
      <dgm:prSet phldrT="[Text]"/>
      <dgm:spPr>
        <a:solidFill>
          <a:srgbClr val="7030A0"/>
        </a:solidFill>
      </dgm:spPr>
      <dgm:t>
        <a:bodyPr/>
        <a:lstStyle/>
        <a:p>
          <a:r>
            <a:rPr lang="en-US"/>
            <a:t>Edit</a:t>
          </a:r>
        </a:p>
      </dgm:t>
    </dgm:pt>
    <dgm:pt modelId="{1AA0CF2D-4B53-40E9-A4B2-3273707B597E}" type="parTrans" cxnId="{1D6C6240-203B-46D4-8BB3-C62C23864EC0}">
      <dgm:prSet/>
      <dgm:spPr/>
      <dgm:t>
        <a:bodyPr/>
        <a:lstStyle/>
        <a:p>
          <a:endParaRPr lang="en-US"/>
        </a:p>
      </dgm:t>
    </dgm:pt>
    <dgm:pt modelId="{709E834D-F671-4D19-971E-B62A3E14414B}" type="sibTrans" cxnId="{1D6C6240-203B-46D4-8BB3-C62C23864EC0}">
      <dgm:prSet/>
      <dgm:spPr/>
      <dgm:t>
        <a:bodyPr/>
        <a:lstStyle/>
        <a:p>
          <a:endParaRPr lang="en-US"/>
        </a:p>
      </dgm:t>
    </dgm:pt>
    <dgm:pt modelId="{6538D909-FCCF-42BE-B79A-4D9F6240FD28}">
      <dgm:prSet phldrT="[Text]"/>
      <dgm:spPr>
        <a:solidFill>
          <a:srgbClr val="3399FF"/>
        </a:solidFill>
      </dgm:spPr>
      <dgm:t>
        <a:bodyPr/>
        <a:lstStyle/>
        <a:p>
          <a:r>
            <a:rPr lang="en-US"/>
            <a:t>Build</a:t>
          </a:r>
        </a:p>
      </dgm:t>
    </dgm:pt>
    <dgm:pt modelId="{F5550137-15F2-49F9-BA85-5127D95363DF}" type="parTrans" cxnId="{34A85C44-FC30-466B-A891-65A8EB860E02}">
      <dgm:prSet/>
      <dgm:spPr/>
      <dgm:t>
        <a:bodyPr/>
        <a:lstStyle/>
        <a:p>
          <a:endParaRPr lang="en-US"/>
        </a:p>
      </dgm:t>
    </dgm:pt>
    <dgm:pt modelId="{2A103CF0-0015-4366-99CE-E8F9DDD0FDEF}" type="sibTrans" cxnId="{34A85C44-FC30-466B-A891-65A8EB860E02}">
      <dgm:prSet/>
      <dgm:spPr/>
      <dgm:t>
        <a:bodyPr/>
        <a:lstStyle/>
        <a:p>
          <a:endParaRPr lang="en-US"/>
        </a:p>
      </dgm:t>
    </dgm:pt>
    <dgm:pt modelId="{3A79F2DC-D1B1-4418-B75F-F354B6FF6CC3}">
      <dgm:prSet phldrT="[Text]"/>
      <dgm:spPr>
        <a:solidFill>
          <a:srgbClr val="7030A0"/>
        </a:solidFill>
      </dgm:spPr>
      <dgm:t>
        <a:bodyPr/>
        <a:lstStyle/>
        <a:p>
          <a:r>
            <a:rPr lang="en-US"/>
            <a:t>Debug</a:t>
          </a:r>
        </a:p>
      </dgm:t>
    </dgm:pt>
    <dgm:pt modelId="{A99ADE8D-4BA8-49DA-8D7B-AFD9B9406EDE}" type="parTrans" cxnId="{F2EA4D68-4BB4-4D43-B840-FB5066E943A1}">
      <dgm:prSet/>
      <dgm:spPr/>
      <dgm:t>
        <a:bodyPr/>
        <a:lstStyle/>
        <a:p>
          <a:endParaRPr lang="en-US"/>
        </a:p>
      </dgm:t>
    </dgm:pt>
    <dgm:pt modelId="{87B2595A-7383-414C-BD69-0E71B27CCE1A}" type="sibTrans" cxnId="{F2EA4D68-4BB4-4D43-B840-FB5066E943A1}">
      <dgm:prSet/>
      <dgm:spPr/>
      <dgm:t>
        <a:bodyPr/>
        <a:lstStyle/>
        <a:p>
          <a:endParaRPr lang="en-US"/>
        </a:p>
      </dgm:t>
    </dgm:pt>
    <dgm:pt modelId="{280F631E-2FBD-4298-A8B4-EB16383F75C4}" type="pres">
      <dgm:prSet presAssocID="{C0E60501-D3AB-4249-8681-D2BE8769A975}" presName="compositeShape" presStyleCnt="0">
        <dgm:presLayoutVars>
          <dgm:chMax val="7"/>
          <dgm:dir/>
          <dgm:resizeHandles val="exact"/>
        </dgm:presLayoutVars>
      </dgm:prSet>
      <dgm:spPr/>
    </dgm:pt>
    <dgm:pt modelId="{A8ADC4FD-0011-444A-85C6-4E74B3363ED2}" type="pres">
      <dgm:prSet presAssocID="{C0E60501-D3AB-4249-8681-D2BE8769A975}" presName="wedge1" presStyleLbl="node1" presStyleIdx="0" presStyleCnt="3"/>
      <dgm:spPr/>
    </dgm:pt>
    <dgm:pt modelId="{CCD66E79-3B0F-4650-B112-F9EE3C62F5B9}" type="pres">
      <dgm:prSet presAssocID="{C0E60501-D3AB-4249-8681-D2BE8769A975}" presName="dummy1a" presStyleCnt="0"/>
      <dgm:spPr/>
    </dgm:pt>
    <dgm:pt modelId="{3F8D62E4-EACD-48AA-875B-6F29BE974BE3}" type="pres">
      <dgm:prSet presAssocID="{C0E60501-D3AB-4249-8681-D2BE8769A975}" presName="dummy1b" presStyleCnt="0"/>
      <dgm:spPr/>
    </dgm:pt>
    <dgm:pt modelId="{08441B3A-5EBB-4F4D-B4BE-DBE5504A65FF}" type="pres">
      <dgm:prSet presAssocID="{C0E60501-D3AB-4249-8681-D2BE8769A975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9B77102C-6DC7-4980-96CB-5116841C3280}" type="pres">
      <dgm:prSet presAssocID="{C0E60501-D3AB-4249-8681-D2BE8769A975}" presName="wedge2" presStyleLbl="node1" presStyleIdx="1" presStyleCnt="3"/>
      <dgm:spPr/>
    </dgm:pt>
    <dgm:pt modelId="{4CE6566F-0EFA-4A00-A259-F35992E79EC2}" type="pres">
      <dgm:prSet presAssocID="{C0E60501-D3AB-4249-8681-D2BE8769A975}" presName="dummy2a" presStyleCnt="0"/>
      <dgm:spPr/>
    </dgm:pt>
    <dgm:pt modelId="{C34D4BCD-CA3B-4CCE-9E14-A1360A1E564E}" type="pres">
      <dgm:prSet presAssocID="{C0E60501-D3AB-4249-8681-D2BE8769A975}" presName="dummy2b" presStyleCnt="0"/>
      <dgm:spPr/>
    </dgm:pt>
    <dgm:pt modelId="{EC8E7B5E-45F7-4247-9003-F3258949E6B2}" type="pres">
      <dgm:prSet presAssocID="{C0E60501-D3AB-4249-8681-D2BE8769A975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91B3BBCC-41B0-40FE-BFD7-34AECAD3D497}" type="pres">
      <dgm:prSet presAssocID="{C0E60501-D3AB-4249-8681-D2BE8769A975}" presName="wedge3" presStyleLbl="node1" presStyleIdx="2" presStyleCnt="3"/>
      <dgm:spPr/>
    </dgm:pt>
    <dgm:pt modelId="{359E08E5-1F57-45D5-8E42-9BC11F9481E8}" type="pres">
      <dgm:prSet presAssocID="{C0E60501-D3AB-4249-8681-D2BE8769A975}" presName="dummy3a" presStyleCnt="0"/>
      <dgm:spPr/>
    </dgm:pt>
    <dgm:pt modelId="{0A9D268F-D8F9-4AAC-B576-FF81A39146D8}" type="pres">
      <dgm:prSet presAssocID="{C0E60501-D3AB-4249-8681-D2BE8769A975}" presName="dummy3b" presStyleCnt="0"/>
      <dgm:spPr/>
    </dgm:pt>
    <dgm:pt modelId="{C6EED67C-2209-4BF7-9702-812A9FDF8F94}" type="pres">
      <dgm:prSet presAssocID="{C0E60501-D3AB-4249-8681-D2BE8769A975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9A273241-589A-4D11-833B-1EF7E56581C6}" type="pres">
      <dgm:prSet presAssocID="{2A103CF0-0015-4366-99CE-E8F9DDD0FDEF}" presName="arrowWedge1" presStyleLbl="fgSibTrans2D1" presStyleIdx="0" presStyleCnt="3"/>
      <dgm:spPr/>
    </dgm:pt>
    <dgm:pt modelId="{07CD4925-17B3-453F-8C05-49E7B908CE5F}" type="pres">
      <dgm:prSet presAssocID="{87B2595A-7383-414C-BD69-0E71B27CCE1A}" presName="arrowWedge2" presStyleLbl="fgSibTrans2D1" presStyleIdx="1" presStyleCnt="3"/>
      <dgm:spPr/>
    </dgm:pt>
    <dgm:pt modelId="{404A895E-74FC-4499-A072-B3D87DC0A0E6}" type="pres">
      <dgm:prSet presAssocID="{709E834D-F671-4D19-971E-B62A3E14414B}" presName="arrowWedge3" presStyleLbl="fgSibTrans2D1" presStyleIdx="2" presStyleCnt="3"/>
      <dgm:spPr>
        <a:solidFill>
          <a:srgbClr val="F8F5F3"/>
        </a:solidFill>
        <a:ln>
          <a:solidFill>
            <a:schemeClr val="tx1">
              <a:lumMod val="50000"/>
              <a:lumOff val="50000"/>
            </a:schemeClr>
          </a:solidFill>
        </a:ln>
      </dgm:spPr>
    </dgm:pt>
  </dgm:ptLst>
  <dgm:cxnLst>
    <dgm:cxn modelId="{294C9406-A01B-4700-850F-CDE5E7755E29}" type="presOf" srcId="{6538D909-FCCF-42BE-B79A-4D9F6240FD28}" destId="{08441B3A-5EBB-4F4D-B4BE-DBE5504A65FF}" srcOrd="1" destOrd="0" presId="urn:microsoft.com/office/officeart/2005/8/layout/cycle8"/>
    <dgm:cxn modelId="{1D6C6240-203B-46D4-8BB3-C62C23864EC0}" srcId="{C0E60501-D3AB-4249-8681-D2BE8769A975}" destId="{F3E2183D-E442-4D85-A84E-97E194AFB78C}" srcOrd="2" destOrd="0" parTransId="{1AA0CF2D-4B53-40E9-A4B2-3273707B597E}" sibTransId="{709E834D-F671-4D19-971E-B62A3E14414B}"/>
    <dgm:cxn modelId="{B2909D5C-4D33-4E90-B22D-9FF92209FA57}" type="presOf" srcId="{6538D909-FCCF-42BE-B79A-4D9F6240FD28}" destId="{A8ADC4FD-0011-444A-85C6-4E74B3363ED2}" srcOrd="0" destOrd="0" presId="urn:microsoft.com/office/officeart/2005/8/layout/cycle8"/>
    <dgm:cxn modelId="{34A85C44-FC30-466B-A891-65A8EB860E02}" srcId="{C0E60501-D3AB-4249-8681-D2BE8769A975}" destId="{6538D909-FCCF-42BE-B79A-4D9F6240FD28}" srcOrd="0" destOrd="0" parTransId="{F5550137-15F2-49F9-BA85-5127D95363DF}" sibTransId="{2A103CF0-0015-4366-99CE-E8F9DDD0FDEF}"/>
    <dgm:cxn modelId="{F2EA4D68-4BB4-4D43-B840-FB5066E943A1}" srcId="{C0E60501-D3AB-4249-8681-D2BE8769A975}" destId="{3A79F2DC-D1B1-4418-B75F-F354B6FF6CC3}" srcOrd="1" destOrd="0" parTransId="{A99ADE8D-4BA8-49DA-8D7B-AFD9B9406EDE}" sibTransId="{87B2595A-7383-414C-BD69-0E71B27CCE1A}"/>
    <dgm:cxn modelId="{203FBD75-2FFE-4F0F-9391-6D26E6759F2F}" type="presOf" srcId="{3A79F2DC-D1B1-4418-B75F-F354B6FF6CC3}" destId="{EC8E7B5E-45F7-4247-9003-F3258949E6B2}" srcOrd="1" destOrd="0" presId="urn:microsoft.com/office/officeart/2005/8/layout/cycle8"/>
    <dgm:cxn modelId="{E0ACC092-B3F5-44FC-B15E-B5996E60B803}" type="presOf" srcId="{F3E2183D-E442-4D85-A84E-97E194AFB78C}" destId="{C6EED67C-2209-4BF7-9702-812A9FDF8F94}" srcOrd="1" destOrd="0" presId="urn:microsoft.com/office/officeart/2005/8/layout/cycle8"/>
    <dgm:cxn modelId="{BB6F73A1-7AB0-4AEE-8ED3-86F6247D9EF4}" type="presOf" srcId="{F3E2183D-E442-4D85-A84E-97E194AFB78C}" destId="{91B3BBCC-41B0-40FE-BFD7-34AECAD3D497}" srcOrd="0" destOrd="0" presId="urn:microsoft.com/office/officeart/2005/8/layout/cycle8"/>
    <dgm:cxn modelId="{C70F03A7-18F9-4AE9-A25D-0EA0B3D6E7F0}" type="presOf" srcId="{3A79F2DC-D1B1-4418-B75F-F354B6FF6CC3}" destId="{9B77102C-6DC7-4980-96CB-5116841C3280}" srcOrd="0" destOrd="0" presId="urn:microsoft.com/office/officeart/2005/8/layout/cycle8"/>
    <dgm:cxn modelId="{15C5D7E0-2594-4E04-ABBA-47DAC9EEF163}" type="presOf" srcId="{C0E60501-D3AB-4249-8681-D2BE8769A975}" destId="{280F631E-2FBD-4298-A8B4-EB16383F75C4}" srcOrd="0" destOrd="0" presId="urn:microsoft.com/office/officeart/2005/8/layout/cycle8"/>
    <dgm:cxn modelId="{8053763C-6143-44D6-BA77-C603BE61EBAF}" type="presParOf" srcId="{280F631E-2FBD-4298-A8B4-EB16383F75C4}" destId="{A8ADC4FD-0011-444A-85C6-4E74B3363ED2}" srcOrd="0" destOrd="0" presId="urn:microsoft.com/office/officeart/2005/8/layout/cycle8"/>
    <dgm:cxn modelId="{52E247E4-8DF0-469A-B3D8-773574C4E297}" type="presParOf" srcId="{280F631E-2FBD-4298-A8B4-EB16383F75C4}" destId="{CCD66E79-3B0F-4650-B112-F9EE3C62F5B9}" srcOrd="1" destOrd="0" presId="urn:microsoft.com/office/officeart/2005/8/layout/cycle8"/>
    <dgm:cxn modelId="{588BAB76-650D-4F6C-BFEC-94688705987B}" type="presParOf" srcId="{280F631E-2FBD-4298-A8B4-EB16383F75C4}" destId="{3F8D62E4-EACD-48AA-875B-6F29BE974BE3}" srcOrd="2" destOrd="0" presId="urn:microsoft.com/office/officeart/2005/8/layout/cycle8"/>
    <dgm:cxn modelId="{6801159D-90F8-48B4-9E5A-7E96E91BA283}" type="presParOf" srcId="{280F631E-2FBD-4298-A8B4-EB16383F75C4}" destId="{08441B3A-5EBB-4F4D-B4BE-DBE5504A65FF}" srcOrd="3" destOrd="0" presId="urn:microsoft.com/office/officeart/2005/8/layout/cycle8"/>
    <dgm:cxn modelId="{38C45BDB-74D5-4A27-B2AD-658EB2ED1900}" type="presParOf" srcId="{280F631E-2FBD-4298-A8B4-EB16383F75C4}" destId="{9B77102C-6DC7-4980-96CB-5116841C3280}" srcOrd="4" destOrd="0" presId="urn:microsoft.com/office/officeart/2005/8/layout/cycle8"/>
    <dgm:cxn modelId="{3925D7CE-821C-48EF-8E4F-514FE0FA0453}" type="presParOf" srcId="{280F631E-2FBD-4298-A8B4-EB16383F75C4}" destId="{4CE6566F-0EFA-4A00-A259-F35992E79EC2}" srcOrd="5" destOrd="0" presId="urn:microsoft.com/office/officeart/2005/8/layout/cycle8"/>
    <dgm:cxn modelId="{5C1B5443-6998-4734-A18B-1E7FE41615A4}" type="presParOf" srcId="{280F631E-2FBD-4298-A8B4-EB16383F75C4}" destId="{C34D4BCD-CA3B-4CCE-9E14-A1360A1E564E}" srcOrd="6" destOrd="0" presId="urn:microsoft.com/office/officeart/2005/8/layout/cycle8"/>
    <dgm:cxn modelId="{ED01CC85-F242-4890-927F-0C41D8FF70FE}" type="presParOf" srcId="{280F631E-2FBD-4298-A8B4-EB16383F75C4}" destId="{EC8E7B5E-45F7-4247-9003-F3258949E6B2}" srcOrd="7" destOrd="0" presId="urn:microsoft.com/office/officeart/2005/8/layout/cycle8"/>
    <dgm:cxn modelId="{D2F0F189-F818-454A-A390-CE84A0313387}" type="presParOf" srcId="{280F631E-2FBD-4298-A8B4-EB16383F75C4}" destId="{91B3BBCC-41B0-40FE-BFD7-34AECAD3D497}" srcOrd="8" destOrd="0" presId="urn:microsoft.com/office/officeart/2005/8/layout/cycle8"/>
    <dgm:cxn modelId="{3EAD72E3-9429-44A4-A0BD-FFF31E88B97B}" type="presParOf" srcId="{280F631E-2FBD-4298-A8B4-EB16383F75C4}" destId="{359E08E5-1F57-45D5-8E42-9BC11F9481E8}" srcOrd="9" destOrd="0" presId="urn:microsoft.com/office/officeart/2005/8/layout/cycle8"/>
    <dgm:cxn modelId="{DD1A9A93-6C5E-4BC5-B187-DA981C3496B8}" type="presParOf" srcId="{280F631E-2FBD-4298-A8B4-EB16383F75C4}" destId="{0A9D268F-D8F9-4AAC-B576-FF81A39146D8}" srcOrd="10" destOrd="0" presId="urn:microsoft.com/office/officeart/2005/8/layout/cycle8"/>
    <dgm:cxn modelId="{6C8BA0BD-C126-4DCA-8D2D-D6007340AFAD}" type="presParOf" srcId="{280F631E-2FBD-4298-A8B4-EB16383F75C4}" destId="{C6EED67C-2209-4BF7-9702-812A9FDF8F94}" srcOrd="11" destOrd="0" presId="urn:microsoft.com/office/officeart/2005/8/layout/cycle8"/>
    <dgm:cxn modelId="{FD36C7C5-9117-4150-B231-59CC2B598A49}" type="presParOf" srcId="{280F631E-2FBD-4298-A8B4-EB16383F75C4}" destId="{9A273241-589A-4D11-833B-1EF7E56581C6}" srcOrd="12" destOrd="0" presId="urn:microsoft.com/office/officeart/2005/8/layout/cycle8"/>
    <dgm:cxn modelId="{E7D4E66D-5498-4496-8B5E-9484DEAECD43}" type="presParOf" srcId="{280F631E-2FBD-4298-A8B4-EB16383F75C4}" destId="{07CD4925-17B3-453F-8C05-49E7B908CE5F}" srcOrd="13" destOrd="0" presId="urn:microsoft.com/office/officeart/2005/8/layout/cycle8"/>
    <dgm:cxn modelId="{5459CFC6-3E8B-443A-84C9-197F81F4FF4F}" type="presParOf" srcId="{280F631E-2FBD-4298-A8B4-EB16383F75C4}" destId="{404A895E-74FC-4499-A072-B3D87DC0A0E6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0E60501-D3AB-4249-8681-D2BE8769A975}" type="doc">
      <dgm:prSet loTypeId="urn:microsoft.com/office/officeart/2005/8/layout/cycle8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3E2183D-E442-4D85-A84E-97E194AFB78C}">
      <dgm:prSet phldrT="[Text]"/>
      <dgm:spPr>
        <a:solidFill>
          <a:srgbClr val="7030A0"/>
        </a:solidFill>
      </dgm:spPr>
      <dgm:t>
        <a:bodyPr/>
        <a:lstStyle/>
        <a:p>
          <a:r>
            <a:rPr lang="en-US"/>
            <a:t>Edit</a:t>
          </a:r>
        </a:p>
      </dgm:t>
    </dgm:pt>
    <dgm:pt modelId="{1AA0CF2D-4B53-40E9-A4B2-3273707B597E}" type="parTrans" cxnId="{1D6C6240-203B-46D4-8BB3-C62C23864EC0}">
      <dgm:prSet/>
      <dgm:spPr/>
      <dgm:t>
        <a:bodyPr/>
        <a:lstStyle/>
        <a:p>
          <a:endParaRPr lang="en-US"/>
        </a:p>
      </dgm:t>
    </dgm:pt>
    <dgm:pt modelId="{709E834D-F671-4D19-971E-B62A3E14414B}" type="sibTrans" cxnId="{1D6C6240-203B-46D4-8BB3-C62C23864EC0}">
      <dgm:prSet/>
      <dgm:spPr/>
      <dgm:t>
        <a:bodyPr/>
        <a:lstStyle/>
        <a:p>
          <a:endParaRPr lang="en-US"/>
        </a:p>
      </dgm:t>
    </dgm:pt>
    <dgm:pt modelId="{6538D909-FCCF-42BE-B79A-4D9F6240FD28}">
      <dgm:prSet phldrT="[Text]"/>
      <dgm:spPr>
        <a:solidFill>
          <a:srgbClr val="7030A0"/>
        </a:solidFill>
      </dgm:spPr>
      <dgm:t>
        <a:bodyPr/>
        <a:lstStyle/>
        <a:p>
          <a:r>
            <a:rPr lang="en-US"/>
            <a:t>Build</a:t>
          </a:r>
        </a:p>
      </dgm:t>
    </dgm:pt>
    <dgm:pt modelId="{F5550137-15F2-49F9-BA85-5127D95363DF}" type="parTrans" cxnId="{34A85C44-FC30-466B-A891-65A8EB860E02}">
      <dgm:prSet/>
      <dgm:spPr/>
      <dgm:t>
        <a:bodyPr/>
        <a:lstStyle/>
        <a:p>
          <a:endParaRPr lang="en-US"/>
        </a:p>
      </dgm:t>
    </dgm:pt>
    <dgm:pt modelId="{2A103CF0-0015-4366-99CE-E8F9DDD0FDEF}" type="sibTrans" cxnId="{34A85C44-FC30-466B-A891-65A8EB860E02}">
      <dgm:prSet/>
      <dgm:spPr/>
      <dgm:t>
        <a:bodyPr/>
        <a:lstStyle/>
        <a:p>
          <a:endParaRPr lang="en-US"/>
        </a:p>
      </dgm:t>
    </dgm:pt>
    <dgm:pt modelId="{3A79F2DC-D1B1-4418-B75F-F354B6FF6CC3}">
      <dgm:prSet phldrT="[Text]"/>
      <dgm:spPr>
        <a:solidFill>
          <a:srgbClr val="3399FF"/>
        </a:solidFill>
      </dgm:spPr>
      <dgm:t>
        <a:bodyPr/>
        <a:lstStyle/>
        <a:p>
          <a:r>
            <a:rPr lang="en-US"/>
            <a:t>Debug</a:t>
          </a:r>
        </a:p>
      </dgm:t>
    </dgm:pt>
    <dgm:pt modelId="{A99ADE8D-4BA8-49DA-8D7B-AFD9B9406EDE}" type="parTrans" cxnId="{F2EA4D68-4BB4-4D43-B840-FB5066E943A1}">
      <dgm:prSet/>
      <dgm:spPr/>
      <dgm:t>
        <a:bodyPr/>
        <a:lstStyle/>
        <a:p>
          <a:endParaRPr lang="en-US"/>
        </a:p>
      </dgm:t>
    </dgm:pt>
    <dgm:pt modelId="{87B2595A-7383-414C-BD69-0E71B27CCE1A}" type="sibTrans" cxnId="{F2EA4D68-4BB4-4D43-B840-FB5066E943A1}">
      <dgm:prSet/>
      <dgm:spPr/>
      <dgm:t>
        <a:bodyPr/>
        <a:lstStyle/>
        <a:p>
          <a:endParaRPr lang="en-US"/>
        </a:p>
      </dgm:t>
    </dgm:pt>
    <dgm:pt modelId="{280F631E-2FBD-4298-A8B4-EB16383F75C4}" type="pres">
      <dgm:prSet presAssocID="{C0E60501-D3AB-4249-8681-D2BE8769A975}" presName="compositeShape" presStyleCnt="0">
        <dgm:presLayoutVars>
          <dgm:chMax val="7"/>
          <dgm:dir/>
          <dgm:resizeHandles val="exact"/>
        </dgm:presLayoutVars>
      </dgm:prSet>
      <dgm:spPr/>
    </dgm:pt>
    <dgm:pt modelId="{A8ADC4FD-0011-444A-85C6-4E74B3363ED2}" type="pres">
      <dgm:prSet presAssocID="{C0E60501-D3AB-4249-8681-D2BE8769A975}" presName="wedge1" presStyleLbl="node1" presStyleIdx="0" presStyleCnt="3"/>
      <dgm:spPr/>
    </dgm:pt>
    <dgm:pt modelId="{CCD66E79-3B0F-4650-B112-F9EE3C62F5B9}" type="pres">
      <dgm:prSet presAssocID="{C0E60501-D3AB-4249-8681-D2BE8769A975}" presName="dummy1a" presStyleCnt="0"/>
      <dgm:spPr/>
    </dgm:pt>
    <dgm:pt modelId="{3F8D62E4-EACD-48AA-875B-6F29BE974BE3}" type="pres">
      <dgm:prSet presAssocID="{C0E60501-D3AB-4249-8681-D2BE8769A975}" presName="dummy1b" presStyleCnt="0"/>
      <dgm:spPr/>
    </dgm:pt>
    <dgm:pt modelId="{08441B3A-5EBB-4F4D-B4BE-DBE5504A65FF}" type="pres">
      <dgm:prSet presAssocID="{C0E60501-D3AB-4249-8681-D2BE8769A975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9B77102C-6DC7-4980-96CB-5116841C3280}" type="pres">
      <dgm:prSet presAssocID="{C0E60501-D3AB-4249-8681-D2BE8769A975}" presName="wedge2" presStyleLbl="node1" presStyleIdx="1" presStyleCnt="3"/>
      <dgm:spPr/>
    </dgm:pt>
    <dgm:pt modelId="{4CE6566F-0EFA-4A00-A259-F35992E79EC2}" type="pres">
      <dgm:prSet presAssocID="{C0E60501-D3AB-4249-8681-D2BE8769A975}" presName="dummy2a" presStyleCnt="0"/>
      <dgm:spPr/>
    </dgm:pt>
    <dgm:pt modelId="{C34D4BCD-CA3B-4CCE-9E14-A1360A1E564E}" type="pres">
      <dgm:prSet presAssocID="{C0E60501-D3AB-4249-8681-D2BE8769A975}" presName="dummy2b" presStyleCnt="0"/>
      <dgm:spPr/>
    </dgm:pt>
    <dgm:pt modelId="{EC8E7B5E-45F7-4247-9003-F3258949E6B2}" type="pres">
      <dgm:prSet presAssocID="{C0E60501-D3AB-4249-8681-D2BE8769A975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91B3BBCC-41B0-40FE-BFD7-34AECAD3D497}" type="pres">
      <dgm:prSet presAssocID="{C0E60501-D3AB-4249-8681-D2BE8769A975}" presName="wedge3" presStyleLbl="node1" presStyleIdx="2" presStyleCnt="3"/>
      <dgm:spPr/>
    </dgm:pt>
    <dgm:pt modelId="{359E08E5-1F57-45D5-8E42-9BC11F9481E8}" type="pres">
      <dgm:prSet presAssocID="{C0E60501-D3AB-4249-8681-D2BE8769A975}" presName="dummy3a" presStyleCnt="0"/>
      <dgm:spPr/>
    </dgm:pt>
    <dgm:pt modelId="{0A9D268F-D8F9-4AAC-B576-FF81A39146D8}" type="pres">
      <dgm:prSet presAssocID="{C0E60501-D3AB-4249-8681-D2BE8769A975}" presName="dummy3b" presStyleCnt="0"/>
      <dgm:spPr/>
    </dgm:pt>
    <dgm:pt modelId="{C6EED67C-2209-4BF7-9702-812A9FDF8F94}" type="pres">
      <dgm:prSet presAssocID="{C0E60501-D3AB-4249-8681-D2BE8769A975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9A273241-589A-4D11-833B-1EF7E56581C6}" type="pres">
      <dgm:prSet presAssocID="{2A103CF0-0015-4366-99CE-E8F9DDD0FDEF}" presName="arrowWedge1" presStyleLbl="fgSibTrans2D1" presStyleIdx="0" presStyleCnt="3"/>
      <dgm:spPr/>
    </dgm:pt>
    <dgm:pt modelId="{07CD4925-17B3-453F-8C05-49E7B908CE5F}" type="pres">
      <dgm:prSet presAssocID="{87B2595A-7383-414C-BD69-0E71B27CCE1A}" presName="arrowWedge2" presStyleLbl="fgSibTrans2D1" presStyleIdx="1" presStyleCnt="3"/>
      <dgm:spPr/>
    </dgm:pt>
    <dgm:pt modelId="{404A895E-74FC-4499-A072-B3D87DC0A0E6}" type="pres">
      <dgm:prSet presAssocID="{709E834D-F671-4D19-971E-B62A3E14414B}" presName="arrowWedge3" presStyleLbl="fgSibTrans2D1" presStyleIdx="2" presStyleCnt="3"/>
      <dgm:spPr>
        <a:solidFill>
          <a:srgbClr val="F8F5F3"/>
        </a:solidFill>
        <a:ln>
          <a:solidFill>
            <a:schemeClr val="tx1">
              <a:lumMod val="50000"/>
              <a:lumOff val="50000"/>
            </a:schemeClr>
          </a:solidFill>
        </a:ln>
      </dgm:spPr>
    </dgm:pt>
  </dgm:ptLst>
  <dgm:cxnLst>
    <dgm:cxn modelId="{294C9406-A01B-4700-850F-CDE5E7755E29}" type="presOf" srcId="{6538D909-FCCF-42BE-B79A-4D9F6240FD28}" destId="{08441B3A-5EBB-4F4D-B4BE-DBE5504A65FF}" srcOrd="1" destOrd="0" presId="urn:microsoft.com/office/officeart/2005/8/layout/cycle8"/>
    <dgm:cxn modelId="{1D6C6240-203B-46D4-8BB3-C62C23864EC0}" srcId="{C0E60501-D3AB-4249-8681-D2BE8769A975}" destId="{F3E2183D-E442-4D85-A84E-97E194AFB78C}" srcOrd="2" destOrd="0" parTransId="{1AA0CF2D-4B53-40E9-A4B2-3273707B597E}" sibTransId="{709E834D-F671-4D19-971E-B62A3E14414B}"/>
    <dgm:cxn modelId="{B2909D5C-4D33-4E90-B22D-9FF92209FA57}" type="presOf" srcId="{6538D909-FCCF-42BE-B79A-4D9F6240FD28}" destId="{A8ADC4FD-0011-444A-85C6-4E74B3363ED2}" srcOrd="0" destOrd="0" presId="urn:microsoft.com/office/officeart/2005/8/layout/cycle8"/>
    <dgm:cxn modelId="{34A85C44-FC30-466B-A891-65A8EB860E02}" srcId="{C0E60501-D3AB-4249-8681-D2BE8769A975}" destId="{6538D909-FCCF-42BE-B79A-4D9F6240FD28}" srcOrd="0" destOrd="0" parTransId="{F5550137-15F2-49F9-BA85-5127D95363DF}" sibTransId="{2A103CF0-0015-4366-99CE-E8F9DDD0FDEF}"/>
    <dgm:cxn modelId="{F2EA4D68-4BB4-4D43-B840-FB5066E943A1}" srcId="{C0E60501-D3AB-4249-8681-D2BE8769A975}" destId="{3A79F2DC-D1B1-4418-B75F-F354B6FF6CC3}" srcOrd="1" destOrd="0" parTransId="{A99ADE8D-4BA8-49DA-8D7B-AFD9B9406EDE}" sibTransId="{87B2595A-7383-414C-BD69-0E71B27CCE1A}"/>
    <dgm:cxn modelId="{203FBD75-2FFE-4F0F-9391-6D26E6759F2F}" type="presOf" srcId="{3A79F2DC-D1B1-4418-B75F-F354B6FF6CC3}" destId="{EC8E7B5E-45F7-4247-9003-F3258949E6B2}" srcOrd="1" destOrd="0" presId="urn:microsoft.com/office/officeart/2005/8/layout/cycle8"/>
    <dgm:cxn modelId="{E0ACC092-B3F5-44FC-B15E-B5996E60B803}" type="presOf" srcId="{F3E2183D-E442-4D85-A84E-97E194AFB78C}" destId="{C6EED67C-2209-4BF7-9702-812A9FDF8F94}" srcOrd="1" destOrd="0" presId="urn:microsoft.com/office/officeart/2005/8/layout/cycle8"/>
    <dgm:cxn modelId="{BB6F73A1-7AB0-4AEE-8ED3-86F6247D9EF4}" type="presOf" srcId="{F3E2183D-E442-4D85-A84E-97E194AFB78C}" destId="{91B3BBCC-41B0-40FE-BFD7-34AECAD3D497}" srcOrd="0" destOrd="0" presId="urn:microsoft.com/office/officeart/2005/8/layout/cycle8"/>
    <dgm:cxn modelId="{C70F03A7-18F9-4AE9-A25D-0EA0B3D6E7F0}" type="presOf" srcId="{3A79F2DC-D1B1-4418-B75F-F354B6FF6CC3}" destId="{9B77102C-6DC7-4980-96CB-5116841C3280}" srcOrd="0" destOrd="0" presId="urn:microsoft.com/office/officeart/2005/8/layout/cycle8"/>
    <dgm:cxn modelId="{15C5D7E0-2594-4E04-ABBA-47DAC9EEF163}" type="presOf" srcId="{C0E60501-D3AB-4249-8681-D2BE8769A975}" destId="{280F631E-2FBD-4298-A8B4-EB16383F75C4}" srcOrd="0" destOrd="0" presId="urn:microsoft.com/office/officeart/2005/8/layout/cycle8"/>
    <dgm:cxn modelId="{8053763C-6143-44D6-BA77-C603BE61EBAF}" type="presParOf" srcId="{280F631E-2FBD-4298-A8B4-EB16383F75C4}" destId="{A8ADC4FD-0011-444A-85C6-4E74B3363ED2}" srcOrd="0" destOrd="0" presId="urn:microsoft.com/office/officeart/2005/8/layout/cycle8"/>
    <dgm:cxn modelId="{52E247E4-8DF0-469A-B3D8-773574C4E297}" type="presParOf" srcId="{280F631E-2FBD-4298-A8B4-EB16383F75C4}" destId="{CCD66E79-3B0F-4650-B112-F9EE3C62F5B9}" srcOrd="1" destOrd="0" presId="urn:microsoft.com/office/officeart/2005/8/layout/cycle8"/>
    <dgm:cxn modelId="{588BAB76-650D-4F6C-BFEC-94688705987B}" type="presParOf" srcId="{280F631E-2FBD-4298-A8B4-EB16383F75C4}" destId="{3F8D62E4-EACD-48AA-875B-6F29BE974BE3}" srcOrd="2" destOrd="0" presId="urn:microsoft.com/office/officeart/2005/8/layout/cycle8"/>
    <dgm:cxn modelId="{6801159D-90F8-48B4-9E5A-7E96E91BA283}" type="presParOf" srcId="{280F631E-2FBD-4298-A8B4-EB16383F75C4}" destId="{08441B3A-5EBB-4F4D-B4BE-DBE5504A65FF}" srcOrd="3" destOrd="0" presId="urn:microsoft.com/office/officeart/2005/8/layout/cycle8"/>
    <dgm:cxn modelId="{38C45BDB-74D5-4A27-B2AD-658EB2ED1900}" type="presParOf" srcId="{280F631E-2FBD-4298-A8B4-EB16383F75C4}" destId="{9B77102C-6DC7-4980-96CB-5116841C3280}" srcOrd="4" destOrd="0" presId="urn:microsoft.com/office/officeart/2005/8/layout/cycle8"/>
    <dgm:cxn modelId="{3925D7CE-821C-48EF-8E4F-514FE0FA0453}" type="presParOf" srcId="{280F631E-2FBD-4298-A8B4-EB16383F75C4}" destId="{4CE6566F-0EFA-4A00-A259-F35992E79EC2}" srcOrd="5" destOrd="0" presId="urn:microsoft.com/office/officeart/2005/8/layout/cycle8"/>
    <dgm:cxn modelId="{5C1B5443-6998-4734-A18B-1E7FE41615A4}" type="presParOf" srcId="{280F631E-2FBD-4298-A8B4-EB16383F75C4}" destId="{C34D4BCD-CA3B-4CCE-9E14-A1360A1E564E}" srcOrd="6" destOrd="0" presId="urn:microsoft.com/office/officeart/2005/8/layout/cycle8"/>
    <dgm:cxn modelId="{ED01CC85-F242-4890-927F-0C41D8FF70FE}" type="presParOf" srcId="{280F631E-2FBD-4298-A8B4-EB16383F75C4}" destId="{EC8E7B5E-45F7-4247-9003-F3258949E6B2}" srcOrd="7" destOrd="0" presId="urn:microsoft.com/office/officeart/2005/8/layout/cycle8"/>
    <dgm:cxn modelId="{D2F0F189-F818-454A-A390-CE84A0313387}" type="presParOf" srcId="{280F631E-2FBD-4298-A8B4-EB16383F75C4}" destId="{91B3BBCC-41B0-40FE-BFD7-34AECAD3D497}" srcOrd="8" destOrd="0" presId="urn:microsoft.com/office/officeart/2005/8/layout/cycle8"/>
    <dgm:cxn modelId="{3EAD72E3-9429-44A4-A0BD-FFF31E88B97B}" type="presParOf" srcId="{280F631E-2FBD-4298-A8B4-EB16383F75C4}" destId="{359E08E5-1F57-45D5-8E42-9BC11F9481E8}" srcOrd="9" destOrd="0" presId="urn:microsoft.com/office/officeart/2005/8/layout/cycle8"/>
    <dgm:cxn modelId="{DD1A9A93-6C5E-4BC5-B187-DA981C3496B8}" type="presParOf" srcId="{280F631E-2FBD-4298-A8B4-EB16383F75C4}" destId="{0A9D268F-D8F9-4AAC-B576-FF81A39146D8}" srcOrd="10" destOrd="0" presId="urn:microsoft.com/office/officeart/2005/8/layout/cycle8"/>
    <dgm:cxn modelId="{6C8BA0BD-C126-4DCA-8D2D-D6007340AFAD}" type="presParOf" srcId="{280F631E-2FBD-4298-A8B4-EB16383F75C4}" destId="{C6EED67C-2209-4BF7-9702-812A9FDF8F94}" srcOrd="11" destOrd="0" presId="urn:microsoft.com/office/officeart/2005/8/layout/cycle8"/>
    <dgm:cxn modelId="{FD36C7C5-9117-4150-B231-59CC2B598A49}" type="presParOf" srcId="{280F631E-2FBD-4298-A8B4-EB16383F75C4}" destId="{9A273241-589A-4D11-833B-1EF7E56581C6}" srcOrd="12" destOrd="0" presId="urn:microsoft.com/office/officeart/2005/8/layout/cycle8"/>
    <dgm:cxn modelId="{E7D4E66D-5498-4496-8B5E-9484DEAECD43}" type="presParOf" srcId="{280F631E-2FBD-4298-A8B4-EB16383F75C4}" destId="{07CD4925-17B3-453F-8C05-49E7B908CE5F}" srcOrd="13" destOrd="0" presId="urn:microsoft.com/office/officeart/2005/8/layout/cycle8"/>
    <dgm:cxn modelId="{5459CFC6-3E8B-443A-84C9-197F81F4FF4F}" type="presParOf" srcId="{280F631E-2FBD-4298-A8B4-EB16383F75C4}" destId="{404A895E-74FC-4499-A072-B3D87DC0A0E6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13414B-59D2-4CE0-849C-C73FA75EAF0C}">
      <dsp:nvSpPr>
        <dsp:cNvPr id="0" name=""/>
        <dsp:cNvSpPr/>
      </dsp:nvSpPr>
      <dsp:spPr>
        <a:xfrm>
          <a:off x="3362" y="2200400"/>
          <a:ext cx="542569" cy="542569"/>
        </a:xfrm>
        <a:prstGeom prst="donut">
          <a:avLst>
            <a:gd name="adj" fmla="val 20000"/>
          </a:avLst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F500A7-D521-4002-9327-B4F0A4D3CFA5}">
      <dsp:nvSpPr>
        <dsp:cNvPr id="0" name=""/>
        <dsp:cNvSpPr/>
      </dsp:nvSpPr>
      <dsp:spPr>
        <a:xfrm rot="17700000">
          <a:off x="194539" y="1758096"/>
          <a:ext cx="674474" cy="3250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194539" y="1758096"/>
        <a:ext cx="674474" cy="325044"/>
      </dsp:txXfrm>
    </dsp:sp>
    <dsp:sp modelId="{A57313C8-E967-43C5-B97D-988758D38F32}">
      <dsp:nvSpPr>
        <dsp:cNvPr id="0" name=""/>
        <dsp:cNvSpPr/>
      </dsp:nvSpPr>
      <dsp:spPr>
        <a:xfrm>
          <a:off x="586800" y="2330871"/>
          <a:ext cx="281627" cy="28162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D3B4A4-63A1-4F4C-A26F-AE633945CFD8}">
      <dsp:nvSpPr>
        <dsp:cNvPr id="0" name=""/>
        <dsp:cNvSpPr/>
      </dsp:nvSpPr>
      <dsp:spPr>
        <a:xfrm rot="17700000">
          <a:off x="253250" y="2722853"/>
          <a:ext cx="583451" cy="2813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5400" bIns="0" numCol="1" spcCol="1270" anchor="ctr" anchorCtr="0">
          <a:noAutofit/>
        </a:bodyPr>
        <a:lstStyle/>
        <a:p>
          <a:pPr marL="0" lvl="0" indent="0" algn="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Preview 3</a:t>
          </a:r>
        </a:p>
      </dsp:txBody>
      <dsp:txXfrm>
        <a:off x="253250" y="2722853"/>
        <a:ext cx="583451" cy="281318"/>
      </dsp:txXfrm>
    </dsp:sp>
    <dsp:sp modelId="{6E8F724D-D6A1-4977-B146-610DA1F8BDC4}">
      <dsp:nvSpPr>
        <dsp:cNvPr id="0" name=""/>
        <dsp:cNvSpPr/>
      </dsp:nvSpPr>
      <dsp:spPr>
        <a:xfrm rot="17700000">
          <a:off x="618526" y="1939199"/>
          <a:ext cx="583451" cy="2813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9F1D55-87F8-4C19-9B7B-C41FDEB459A7}">
      <dsp:nvSpPr>
        <dsp:cNvPr id="0" name=""/>
        <dsp:cNvSpPr/>
      </dsp:nvSpPr>
      <dsp:spPr>
        <a:xfrm>
          <a:off x="909253" y="2330871"/>
          <a:ext cx="281627" cy="28162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507576-350F-4F5C-9D49-0BBC8420CEE1}">
      <dsp:nvSpPr>
        <dsp:cNvPr id="0" name=""/>
        <dsp:cNvSpPr/>
      </dsp:nvSpPr>
      <dsp:spPr>
        <a:xfrm rot="17700000">
          <a:off x="575703" y="2722853"/>
          <a:ext cx="583451" cy="2813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5400" bIns="0" numCol="1" spcCol="1270" anchor="ctr" anchorCtr="0">
          <a:noAutofit/>
        </a:bodyPr>
        <a:lstStyle/>
        <a:p>
          <a:pPr marL="0" lvl="0" indent="0" algn="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Preview 4</a:t>
          </a:r>
        </a:p>
      </dsp:txBody>
      <dsp:txXfrm>
        <a:off x="575703" y="2722853"/>
        <a:ext cx="583451" cy="281318"/>
      </dsp:txXfrm>
    </dsp:sp>
    <dsp:sp modelId="{CF5A8278-DAAB-44F2-A835-B36A244EA538}">
      <dsp:nvSpPr>
        <dsp:cNvPr id="0" name=""/>
        <dsp:cNvSpPr/>
      </dsp:nvSpPr>
      <dsp:spPr>
        <a:xfrm rot="17700000">
          <a:off x="940979" y="1939199"/>
          <a:ext cx="583451" cy="2813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027231-08BB-484A-8026-F1D739F97730}">
      <dsp:nvSpPr>
        <dsp:cNvPr id="0" name=""/>
        <dsp:cNvSpPr/>
      </dsp:nvSpPr>
      <dsp:spPr>
        <a:xfrm>
          <a:off x="1231706" y="2330871"/>
          <a:ext cx="281627" cy="281627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7CF68E-8A23-456B-B67B-74A8AD251249}">
      <dsp:nvSpPr>
        <dsp:cNvPr id="0" name=""/>
        <dsp:cNvSpPr/>
      </dsp:nvSpPr>
      <dsp:spPr>
        <a:xfrm rot="17700000">
          <a:off x="898156" y="2722853"/>
          <a:ext cx="583451" cy="2813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5400" bIns="0" numCol="1" spcCol="1270" anchor="ctr" anchorCtr="0">
          <a:noAutofit/>
        </a:bodyPr>
        <a:lstStyle/>
        <a:p>
          <a:pPr marL="0" lvl="0" indent="0" algn="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Preview 5</a:t>
          </a:r>
        </a:p>
      </dsp:txBody>
      <dsp:txXfrm>
        <a:off x="898156" y="2722853"/>
        <a:ext cx="583451" cy="281318"/>
      </dsp:txXfrm>
    </dsp:sp>
    <dsp:sp modelId="{12B83598-AF6F-4646-A434-AD05F82CE749}">
      <dsp:nvSpPr>
        <dsp:cNvPr id="0" name=""/>
        <dsp:cNvSpPr/>
      </dsp:nvSpPr>
      <dsp:spPr>
        <a:xfrm rot="17700000">
          <a:off x="1263431" y="1939199"/>
          <a:ext cx="583451" cy="2813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50A2BF-8D57-4083-82BE-D3EE4FA303EA}">
      <dsp:nvSpPr>
        <dsp:cNvPr id="0" name=""/>
        <dsp:cNvSpPr/>
      </dsp:nvSpPr>
      <dsp:spPr>
        <a:xfrm>
          <a:off x="1554158" y="2330871"/>
          <a:ext cx="281627" cy="281627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33A7F7-6948-46C3-A02C-BE0266D32AC8}">
      <dsp:nvSpPr>
        <dsp:cNvPr id="0" name=""/>
        <dsp:cNvSpPr/>
      </dsp:nvSpPr>
      <dsp:spPr>
        <a:xfrm rot="17700000">
          <a:off x="1220609" y="2722853"/>
          <a:ext cx="583451" cy="2813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5400" bIns="0" numCol="1" spcCol="1270" anchor="ctr" anchorCtr="0">
          <a:noAutofit/>
        </a:bodyPr>
        <a:lstStyle/>
        <a:p>
          <a:pPr marL="0" lvl="0" indent="0" algn="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Preview 6</a:t>
          </a:r>
        </a:p>
      </dsp:txBody>
      <dsp:txXfrm>
        <a:off x="1220609" y="2722853"/>
        <a:ext cx="583451" cy="281318"/>
      </dsp:txXfrm>
    </dsp:sp>
    <dsp:sp modelId="{DF02C8E9-E869-43F3-8F68-A198F49B43BE}">
      <dsp:nvSpPr>
        <dsp:cNvPr id="0" name=""/>
        <dsp:cNvSpPr/>
      </dsp:nvSpPr>
      <dsp:spPr>
        <a:xfrm rot="17700000">
          <a:off x="1585884" y="1939199"/>
          <a:ext cx="583451" cy="2813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AD8C3C-966E-4BB8-8C3B-197C66158AAF}">
      <dsp:nvSpPr>
        <dsp:cNvPr id="0" name=""/>
        <dsp:cNvSpPr/>
      </dsp:nvSpPr>
      <dsp:spPr>
        <a:xfrm>
          <a:off x="1876655" y="2200400"/>
          <a:ext cx="542569" cy="542569"/>
        </a:xfrm>
        <a:prstGeom prst="donut">
          <a:avLst>
            <a:gd name="adj" fmla="val 2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FBE66D-6D66-42B6-8D20-99E4AC4C33E6}">
      <dsp:nvSpPr>
        <dsp:cNvPr id="0" name=""/>
        <dsp:cNvSpPr/>
      </dsp:nvSpPr>
      <dsp:spPr>
        <a:xfrm rot="17700000">
          <a:off x="2067832" y="1758096"/>
          <a:ext cx="674474" cy="3250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Version 16.8</a:t>
          </a:r>
        </a:p>
      </dsp:txBody>
      <dsp:txXfrm>
        <a:off x="2067832" y="1758096"/>
        <a:ext cx="674474" cy="325044"/>
      </dsp:txXfrm>
    </dsp:sp>
    <dsp:sp modelId="{80A37191-E809-4CE8-A333-8B029FB609B2}">
      <dsp:nvSpPr>
        <dsp:cNvPr id="0" name=""/>
        <dsp:cNvSpPr/>
      </dsp:nvSpPr>
      <dsp:spPr>
        <a:xfrm>
          <a:off x="2460092" y="2330871"/>
          <a:ext cx="281627" cy="281627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461BB0-DFD7-48EF-B383-82F7AD036513}">
      <dsp:nvSpPr>
        <dsp:cNvPr id="0" name=""/>
        <dsp:cNvSpPr/>
      </dsp:nvSpPr>
      <dsp:spPr>
        <a:xfrm rot="17700000">
          <a:off x="2126543" y="2722853"/>
          <a:ext cx="583451" cy="2813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5400" bIns="0" numCol="1" spcCol="1270" anchor="ctr" anchorCtr="0">
          <a:noAutofit/>
        </a:bodyPr>
        <a:lstStyle/>
        <a:p>
          <a:pPr marL="0" lvl="0" indent="0" algn="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Preview 1</a:t>
          </a:r>
        </a:p>
      </dsp:txBody>
      <dsp:txXfrm>
        <a:off x="2126543" y="2722853"/>
        <a:ext cx="583451" cy="281318"/>
      </dsp:txXfrm>
    </dsp:sp>
    <dsp:sp modelId="{70971DF3-2904-480F-9573-1448BCB4713D}">
      <dsp:nvSpPr>
        <dsp:cNvPr id="0" name=""/>
        <dsp:cNvSpPr/>
      </dsp:nvSpPr>
      <dsp:spPr>
        <a:xfrm rot="17700000">
          <a:off x="2491818" y="1939199"/>
          <a:ext cx="583451" cy="2813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864B79-330E-4AC4-9C67-B48AAB6C98B4}">
      <dsp:nvSpPr>
        <dsp:cNvPr id="0" name=""/>
        <dsp:cNvSpPr/>
      </dsp:nvSpPr>
      <dsp:spPr>
        <a:xfrm>
          <a:off x="2782545" y="2330871"/>
          <a:ext cx="281627" cy="28162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FFC25A-4B8A-4F7E-B298-2BCCEA2CA11E}">
      <dsp:nvSpPr>
        <dsp:cNvPr id="0" name=""/>
        <dsp:cNvSpPr/>
      </dsp:nvSpPr>
      <dsp:spPr>
        <a:xfrm rot="17700000">
          <a:off x="2448995" y="2722853"/>
          <a:ext cx="583451" cy="2813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5400" bIns="0" numCol="1" spcCol="1270" anchor="ctr" anchorCtr="0">
          <a:noAutofit/>
        </a:bodyPr>
        <a:lstStyle/>
        <a:p>
          <a:pPr marL="0" lvl="0" indent="0" algn="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Preview 2</a:t>
          </a:r>
        </a:p>
      </dsp:txBody>
      <dsp:txXfrm>
        <a:off x="2448995" y="2722853"/>
        <a:ext cx="583451" cy="281318"/>
      </dsp:txXfrm>
    </dsp:sp>
    <dsp:sp modelId="{36D8B6D1-1928-40A5-9913-8599D4671448}">
      <dsp:nvSpPr>
        <dsp:cNvPr id="0" name=""/>
        <dsp:cNvSpPr/>
      </dsp:nvSpPr>
      <dsp:spPr>
        <a:xfrm rot="17700000">
          <a:off x="2814271" y="1939199"/>
          <a:ext cx="583451" cy="2813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F85294-A265-44A1-91CF-D85BE6C97F5F}">
      <dsp:nvSpPr>
        <dsp:cNvPr id="0" name=""/>
        <dsp:cNvSpPr/>
      </dsp:nvSpPr>
      <dsp:spPr>
        <a:xfrm>
          <a:off x="3104998" y="2330871"/>
          <a:ext cx="281627" cy="28162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0E9E62-FE46-4E0E-A18D-46A8CE25935A}">
      <dsp:nvSpPr>
        <dsp:cNvPr id="0" name=""/>
        <dsp:cNvSpPr/>
      </dsp:nvSpPr>
      <dsp:spPr>
        <a:xfrm rot="17700000">
          <a:off x="2771448" y="2722853"/>
          <a:ext cx="583451" cy="2813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5400" bIns="0" numCol="1" spcCol="1270" anchor="ctr" anchorCtr="0">
          <a:noAutofit/>
        </a:bodyPr>
        <a:lstStyle/>
        <a:p>
          <a:pPr marL="0" lvl="0" indent="0" algn="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Preview 3</a:t>
          </a:r>
        </a:p>
      </dsp:txBody>
      <dsp:txXfrm>
        <a:off x="2771448" y="2722853"/>
        <a:ext cx="583451" cy="281318"/>
      </dsp:txXfrm>
    </dsp:sp>
    <dsp:sp modelId="{FFAFECD0-B894-4176-AA58-9F683179A622}">
      <dsp:nvSpPr>
        <dsp:cNvPr id="0" name=""/>
        <dsp:cNvSpPr/>
      </dsp:nvSpPr>
      <dsp:spPr>
        <a:xfrm rot="17700000">
          <a:off x="3136724" y="1939199"/>
          <a:ext cx="583451" cy="2813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86A80C-6DB6-43DC-B44A-CD5491BEFDB0}">
      <dsp:nvSpPr>
        <dsp:cNvPr id="0" name=""/>
        <dsp:cNvSpPr/>
      </dsp:nvSpPr>
      <dsp:spPr>
        <a:xfrm>
          <a:off x="3427451" y="2330871"/>
          <a:ext cx="281627" cy="281627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CFBD78-80BF-4AA4-8681-19D47328DA21}">
      <dsp:nvSpPr>
        <dsp:cNvPr id="0" name=""/>
        <dsp:cNvSpPr/>
      </dsp:nvSpPr>
      <dsp:spPr>
        <a:xfrm rot="17700000">
          <a:off x="3093901" y="2722853"/>
          <a:ext cx="583451" cy="2813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5400" bIns="0" numCol="1" spcCol="1270" anchor="ctr" anchorCtr="0">
          <a:noAutofit/>
        </a:bodyPr>
        <a:lstStyle/>
        <a:p>
          <a:pPr marL="0" lvl="0" indent="0" algn="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Preview 4</a:t>
          </a:r>
        </a:p>
      </dsp:txBody>
      <dsp:txXfrm>
        <a:off x="3093901" y="2722853"/>
        <a:ext cx="583451" cy="281318"/>
      </dsp:txXfrm>
    </dsp:sp>
    <dsp:sp modelId="{867A96D9-E9C8-4199-81A4-13C0E969484C}">
      <dsp:nvSpPr>
        <dsp:cNvPr id="0" name=""/>
        <dsp:cNvSpPr/>
      </dsp:nvSpPr>
      <dsp:spPr>
        <a:xfrm rot="17700000">
          <a:off x="3459176" y="1939199"/>
          <a:ext cx="583451" cy="2813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7D9899-CD66-4CA4-ABF6-2755AEC0ECF2}">
      <dsp:nvSpPr>
        <dsp:cNvPr id="0" name=""/>
        <dsp:cNvSpPr/>
      </dsp:nvSpPr>
      <dsp:spPr>
        <a:xfrm>
          <a:off x="3749903" y="2330871"/>
          <a:ext cx="281627" cy="281627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24BE6F-AB90-43B4-9368-C8FAA25BAEEA}">
      <dsp:nvSpPr>
        <dsp:cNvPr id="0" name=""/>
        <dsp:cNvSpPr/>
      </dsp:nvSpPr>
      <dsp:spPr>
        <a:xfrm rot="17700000">
          <a:off x="3416354" y="2722853"/>
          <a:ext cx="583451" cy="2813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5400" bIns="0" numCol="1" spcCol="1270" anchor="ctr" anchorCtr="0">
          <a:noAutofit/>
        </a:bodyPr>
        <a:lstStyle/>
        <a:p>
          <a:pPr marL="0" lvl="0" indent="0" algn="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Preview 5</a:t>
          </a:r>
        </a:p>
      </dsp:txBody>
      <dsp:txXfrm>
        <a:off x="3416354" y="2722853"/>
        <a:ext cx="583451" cy="281318"/>
      </dsp:txXfrm>
    </dsp:sp>
    <dsp:sp modelId="{E2431EA6-9A26-4004-BAF6-A655DE7B2B51}">
      <dsp:nvSpPr>
        <dsp:cNvPr id="0" name=""/>
        <dsp:cNvSpPr/>
      </dsp:nvSpPr>
      <dsp:spPr>
        <a:xfrm rot="17700000">
          <a:off x="3781629" y="1939199"/>
          <a:ext cx="583451" cy="2813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4C8711-E0EC-4150-AFD6-545064D970CA}">
      <dsp:nvSpPr>
        <dsp:cNvPr id="0" name=""/>
        <dsp:cNvSpPr/>
      </dsp:nvSpPr>
      <dsp:spPr>
        <a:xfrm>
          <a:off x="4072399" y="2200400"/>
          <a:ext cx="542569" cy="542569"/>
        </a:xfrm>
        <a:prstGeom prst="donut">
          <a:avLst>
            <a:gd name="adj" fmla="val 2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1F956E-38A5-4D82-91DC-485F37E2665B}">
      <dsp:nvSpPr>
        <dsp:cNvPr id="0" name=""/>
        <dsp:cNvSpPr/>
      </dsp:nvSpPr>
      <dsp:spPr>
        <a:xfrm rot="17700000">
          <a:off x="4263576" y="1758096"/>
          <a:ext cx="674474" cy="3250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Version 16.9</a:t>
          </a:r>
        </a:p>
      </dsp:txBody>
      <dsp:txXfrm>
        <a:off x="4263576" y="1758096"/>
        <a:ext cx="674474" cy="325044"/>
      </dsp:txXfrm>
    </dsp:sp>
    <dsp:sp modelId="{FFFDDFE2-A3FC-4F4D-AE5F-00F388548253}">
      <dsp:nvSpPr>
        <dsp:cNvPr id="0" name=""/>
        <dsp:cNvSpPr/>
      </dsp:nvSpPr>
      <dsp:spPr>
        <a:xfrm>
          <a:off x="4655837" y="2330871"/>
          <a:ext cx="281627" cy="281627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604E3D-70BD-4F13-901C-324E2D46CCEF}">
      <dsp:nvSpPr>
        <dsp:cNvPr id="0" name=""/>
        <dsp:cNvSpPr/>
      </dsp:nvSpPr>
      <dsp:spPr>
        <a:xfrm rot="17700000">
          <a:off x="4322287" y="2722853"/>
          <a:ext cx="583451" cy="2813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5400" bIns="0" numCol="1" spcCol="1270" anchor="ctr" anchorCtr="0">
          <a:noAutofit/>
        </a:bodyPr>
        <a:lstStyle/>
        <a:p>
          <a:pPr marL="0" lvl="0" indent="0" algn="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Preview 1</a:t>
          </a:r>
        </a:p>
      </dsp:txBody>
      <dsp:txXfrm>
        <a:off x="4322287" y="2722853"/>
        <a:ext cx="583451" cy="281318"/>
      </dsp:txXfrm>
    </dsp:sp>
    <dsp:sp modelId="{0BBD566E-ECD7-4A9F-BEE2-27BD84673B15}">
      <dsp:nvSpPr>
        <dsp:cNvPr id="0" name=""/>
        <dsp:cNvSpPr/>
      </dsp:nvSpPr>
      <dsp:spPr>
        <a:xfrm rot="17700000">
          <a:off x="4687563" y="1939199"/>
          <a:ext cx="583451" cy="2813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802DE8-8B2D-4EC8-9D79-93C77A442316}">
      <dsp:nvSpPr>
        <dsp:cNvPr id="0" name=""/>
        <dsp:cNvSpPr/>
      </dsp:nvSpPr>
      <dsp:spPr>
        <a:xfrm>
          <a:off x="4978290" y="2330871"/>
          <a:ext cx="281627" cy="28162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286B2C-19E7-405A-B9C1-9EC43BC8366F}">
      <dsp:nvSpPr>
        <dsp:cNvPr id="0" name=""/>
        <dsp:cNvSpPr/>
      </dsp:nvSpPr>
      <dsp:spPr>
        <a:xfrm rot="17700000">
          <a:off x="4644740" y="2722853"/>
          <a:ext cx="583451" cy="2813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5400" bIns="0" numCol="1" spcCol="1270" anchor="ctr" anchorCtr="0">
          <a:noAutofit/>
        </a:bodyPr>
        <a:lstStyle/>
        <a:p>
          <a:pPr marL="0" lvl="0" indent="0" algn="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Preview 2</a:t>
          </a:r>
        </a:p>
      </dsp:txBody>
      <dsp:txXfrm>
        <a:off x="4644740" y="2722853"/>
        <a:ext cx="583451" cy="281318"/>
      </dsp:txXfrm>
    </dsp:sp>
    <dsp:sp modelId="{0B5CA075-BD8C-4B90-A28F-00D827273FD8}">
      <dsp:nvSpPr>
        <dsp:cNvPr id="0" name=""/>
        <dsp:cNvSpPr/>
      </dsp:nvSpPr>
      <dsp:spPr>
        <a:xfrm rot="17700000">
          <a:off x="5010016" y="1939199"/>
          <a:ext cx="583451" cy="2813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826733-C67A-4DF5-A07A-E8686C59454B}">
      <dsp:nvSpPr>
        <dsp:cNvPr id="0" name=""/>
        <dsp:cNvSpPr/>
      </dsp:nvSpPr>
      <dsp:spPr>
        <a:xfrm>
          <a:off x="5300743" y="2330871"/>
          <a:ext cx="281627" cy="28162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E8516A-079F-4EFB-8D70-8EA9A4F6FC20}">
      <dsp:nvSpPr>
        <dsp:cNvPr id="0" name=""/>
        <dsp:cNvSpPr/>
      </dsp:nvSpPr>
      <dsp:spPr>
        <a:xfrm rot="17700000">
          <a:off x="4967193" y="2722853"/>
          <a:ext cx="583451" cy="2813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5400" bIns="0" numCol="1" spcCol="1270" anchor="ctr" anchorCtr="0">
          <a:noAutofit/>
        </a:bodyPr>
        <a:lstStyle/>
        <a:p>
          <a:pPr marL="0" lvl="0" indent="0" algn="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Preview 3</a:t>
          </a:r>
        </a:p>
      </dsp:txBody>
      <dsp:txXfrm>
        <a:off x="4967193" y="2722853"/>
        <a:ext cx="583451" cy="281318"/>
      </dsp:txXfrm>
    </dsp:sp>
    <dsp:sp modelId="{81DDB30D-FCCA-47CD-921C-C8E4B4D35AAB}">
      <dsp:nvSpPr>
        <dsp:cNvPr id="0" name=""/>
        <dsp:cNvSpPr/>
      </dsp:nvSpPr>
      <dsp:spPr>
        <a:xfrm rot="17700000">
          <a:off x="5332468" y="1939199"/>
          <a:ext cx="583451" cy="2813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DC7BAC-5098-4DE0-B85C-A480E028D413}">
      <dsp:nvSpPr>
        <dsp:cNvPr id="0" name=""/>
        <dsp:cNvSpPr/>
      </dsp:nvSpPr>
      <dsp:spPr>
        <a:xfrm>
          <a:off x="5623195" y="2330871"/>
          <a:ext cx="281627" cy="281627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E15BB1-2476-49D0-9EF8-6823CFF359D0}">
      <dsp:nvSpPr>
        <dsp:cNvPr id="0" name=""/>
        <dsp:cNvSpPr/>
      </dsp:nvSpPr>
      <dsp:spPr>
        <a:xfrm rot="17700000">
          <a:off x="5289646" y="2722853"/>
          <a:ext cx="583451" cy="2813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5400" bIns="0" numCol="1" spcCol="1270" anchor="ctr" anchorCtr="0">
          <a:noAutofit/>
        </a:bodyPr>
        <a:lstStyle/>
        <a:p>
          <a:pPr marL="0" lvl="0" indent="0" algn="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Preview 4</a:t>
          </a:r>
        </a:p>
      </dsp:txBody>
      <dsp:txXfrm>
        <a:off x="5289646" y="2722853"/>
        <a:ext cx="583451" cy="281318"/>
      </dsp:txXfrm>
    </dsp:sp>
    <dsp:sp modelId="{331BAAE7-9BF4-4FCF-9C05-6BA819C6039A}">
      <dsp:nvSpPr>
        <dsp:cNvPr id="0" name=""/>
        <dsp:cNvSpPr/>
      </dsp:nvSpPr>
      <dsp:spPr>
        <a:xfrm rot="17700000">
          <a:off x="5654921" y="1939199"/>
          <a:ext cx="583451" cy="2813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1F2B37-5B3F-4106-91D2-0BB1866C944D}">
      <dsp:nvSpPr>
        <dsp:cNvPr id="0" name=""/>
        <dsp:cNvSpPr/>
      </dsp:nvSpPr>
      <dsp:spPr>
        <a:xfrm>
          <a:off x="5945692" y="2200400"/>
          <a:ext cx="542569" cy="542569"/>
        </a:xfrm>
        <a:prstGeom prst="donut">
          <a:avLst>
            <a:gd name="adj" fmla="val 2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C5FDCC-FEFE-4144-BDEA-B6A3D7A0D324}">
      <dsp:nvSpPr>
        <dsp:cNvPr id="0" name=""/>
        <dsp:cNvSpPr/>
      </dsp:nvSpPr>
      <dsp:spPr>
        <a:xfrm rot="17700000">
          <a:off x="6136869" y="1758096"/>
          <a:ext cx="674474" cy="3250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Version 16.10</a:t>
          </a:r>
        </a:p>
      </dsp:txBody>
      <dsp:txXfrm>
        <a:off x="6136869" y="1758096"/>
        <a:ext cx="674474" cy="325044"/>
      </dsp:txXfrm>
    </dsp:sp>
    <dsp:sp modelId="{C4F51475-CD89-4DAE-BEA5-16528A19D337}">
      <dsp:nvSpPr>
        <dsp:cNvPr id="0" name=""/>
        <dsp:cNvSpPr/>
      </dsp:nvSpPr>
      <dsp:spPr>
        <a:xfrm>
          <a:off x="6529129" y="2330871"/>
          <a:ext cx="281627" cy="281627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6BEB64-4606-4AB0-B766-B6826698F3AC}">
      <dsp:nvSpPr>
        <dsp:cNvPr id="0" name=""/>
        <dsp:cNvSpPr/>
      </dsp:nvSpPr>
      <dsp:spPr>
        <a:xfrm rot="17700000">
          <a:off x="6195580" y="2722853"/>
          <a:ext cx="583451" cy="2813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5400" bIns="0" numCol="1" spcCol="1270" anchor="ctr" anchorCtr="0">
          <a:noAutofit/>
        </a:bodyPr>
        <a:lstStyle/>
        <a:p>
          <a:pPr marL="0" lvl="0" indent="0" algn="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Preview 1</a:t>
          </a:r>
        </a:p>
      </dsp:txBody>
      <dsp:txXfrm>
        <a:off x="6195580" y="2722853"/>
        <a:ext cx="583451" cy="281318"/>
      </dsp:txXfrm>
    </dsp:sp>
    <dsp:sp modelId="{9915F4D5-02A9-4F99-9C80-29F793E7AB3F}">
      <dsp:nvSpPr>
        <dsp:cNvPr id="0" name=""/>
        <dsp:cNvSpPr/>
      </dsp:nvSpPr>
      <dsp:spPr>
        <a:xfrm rot="17700000">
          <a:off x="6560855" y="1939199"/>
          <a:ext cx="583451" cy="2813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9B025B-5A1B-4DC4-83A3-7C25C83ED201}">
      <dsp:nvSpPr>
        <dsp:cNvPr id="0" name=""/>
        <dsp:cNvSpPr/>
      </dsp:nvSpPr>
      <dsp:spPr>
        <a:xfrm>
          <a:off x="6851582" y="2330871"/>
          <a:ext cx="281627" cy="281627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FC5D09-58A7-4160-895C-87BD0C0FAFF1}">
      <dsp:nvSpPr>
        <dsp:cNvPr id="0" name=""/>
        <dsp:cNvSpPr/>
      </dsp:nvSpPr>
      <dsp:spPr>
        <a:xfrm rot="17700000">
          <a:off x="6518032" y="2722853"/>
          <a:ext cx="583451" cy="2813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5400" bIns="0" numCol="1" spcCol="1270" anchor="ctr" anchorCtr="0">
          <a:noAutofit/>
        </a:bodyPr>
        <a:lstStyle/>
        <a:p>
          <a:pPr marL="0" lvl="0" indent="0" algn="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Preview 2</a:t>
          </a:r>
        </a:p>
      </dsp:txBody>
      <dsp:txXfrm>
        <a:off x="6518032" y="2722853"/>
        <a:ext cx="583451" cy="281318"/>
      </dsp:txXfrm>
    </dsp:sp>
    <dsp:sp modelId="{EF82D5F3-0EDC-4D02-8054-C58E4DAFDA6F}">
      <dsp:nvSpPr>
        <dsp:cNvPr id="0" name=""/>
        <dsp:cNvSpPr/>
      </dsp:nvSpPr>
      <dsp:spPr>
        <a:xfrm rot="17700000">
          <a:off x="6883308" y="1939199"/>
          <a:ext cx="583451" cy="2813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C6DBB4-0321-4D15-A58E-DDADFA33AFFB}">
      <dsp:nvSpPr>
        <dsp:cNvPr id="0" name=""/>
        <dsp:cNvSpPr/>
      </dsp:nvSpPr>
      <dsp:spPr>
        <a:xfrm>
          <a:off x="7174035" y="2330871"/>
          <a:ext cx="281627" cy="28162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00BA5E-825D-4D35-98E0-700D94121DD2}">
      <dsp:nvSpPr>
        <dsp:cNvPr id="0" name=""/>
        <dsp:cNvSpPr/>
      </dsp:nvSpPr>
      <dsp:spPr>
        <a:xfrm rot="17700000">
          <a:off x="6840485" y="2722853"/>
          <a:ext cx="583451" cy="2813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5400" bIns="0" numCol="1" spcCol="1270" anchor="ctr" anchorCtr="0">
          <a:noAutofit/>
        </a:bodyPr>
        <a:lstStyle/>
        <a:p>
          <a:pPr marL="0" lvl="0" indent="0" algn="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Preview 3</a:t>
          </a:r>
        </a:p>
      </dsp:txBody>
      <dsp:txXfrm>
        <a:off x="6840485" y="2722853"/>
        <a:ext cx="583451" cy="281318"/>
      </dsp:txXfrm>
    </dsp:sp>
    <dsp:sp modelId="{9F2DC751-EAE7-4226-A616-56AB9F5D02D7}">
      <dsp:nvSpPr>
        <dsp:cNvPr id="0" name=""/>
        <dsp:cNvSpPr/>
      </dsp:nvSpPr>
      <dsp:spPr>
        <a:xfrm rot="17700000">
          <a:off x="7205761" y="1939199"/>
          <a:ext cx="583451" cy="2813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F988CE-27C5-4EEF-9D1C-D684C1F2C764}">
      <dsp:nvSpPr>
        <dsp:cNvPr id="0" name=""/>
        <dsp:cNvSpPr/>
      </dsp:nvSpPr>
      <dsp:spPr>
        <a:xfrm>
          <a:off x="7496531" y="2200400"/>
          <a:ext cx="542569" cy="542569"/>
        </a:xfrm>
        <a:prstGeom prst="donut">
          <a:avLst>
            <a:gd name="adj" fmla="val 2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070F1F-D278-42B5-974E-F80BC5EDFB0A}">
      <dsp:nvSpPr>
        <dsp:cNvPr id="0" name=""/>
        <dsp:cNvSpPr/>
      </dsp:nvSpPr>
      <dsp:spPr>
        <a:xfrm rot="17700000">
          <a:off x="7687708" y="1758096"/>
          <a:ext cx="674474" cy="3250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Version 16.11</a:t>
          </a:r>
        </a:p>
      </dsp:txBody>
      <dsp:txXfrm>
        <a:off x="7687708" y="1758096"/>
        <a:ext cx="674474" cy="32504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13414B-59D2-4CE0-849C-C73FA75EAF0C}">
      <dsp:nvSpPr>
        <dsp:cNvPr id="0" name=""/>
        <dsp:cNvSpPr/>
      </dsp:nvSpPr>
      <dsp:spPr>
        <a:xfrm>
          <a:off x="2147564" y="652094"/>
          <a:ext cx="540236" cy="540236"/>
        </a:xfrm>
        <a:prstGeom prst="donut">
          <a:avLst>
            <a:gd name="adj" fmla="val 20000"/>
          </a:avLst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F500A7-D521-4002-9327-B4F0A4D3CFA5}">
      <dsp:nvSpPr>
        <dsp:cNvPr id="0" name=""/>
        <dsp:cNvSpPr/>
      </dsp:nvSpPr>
      <dsp:spPr>
        <a:xfrm rot="17700000">
          <a:off x="2337919" y="211691"/>
          <a:ext cx="671573" cy="3236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420" tIns="0" rIns="0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>
        <a:off x="2337919" y="211691"/>
        <a:ext cx="671573" cy="323646"/>
      </dsp:txXfrm>
    </dsp:sp>
    <dsp:sp modelId="{A57313C8-E967-43C5-B97D-988758D38F32}">
      <dsp:nvSpPr>
        <dsp:cNvPr id="0" name=""/>
        <dsp:cNvSpPr/>
      </dsp:nvSpPr>
      <dsp:spPr>
        <a:xfrm>
          <a:off x="2728493" y="782003"/>
          <a:ext cx="280416" cy="28041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D3B4A4-63A1-4F4C-A26F-AE633945CFD8}">
      <dsp:nvSpPr>
        <dsp:cNvPr id="0" name=""/>
        <dsp:cNvSpPr/>
      </dsp:nvSpPr>
      <dsp:spPr>
        <a:xfrm rot="17700000">
          <a:off x="2396378" y="1172299"/>
          <a:ext cx="580942" cy="2801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5400" bIns="0" numCol="1" spcCol="1270" anchor="ctr" anchorCtr="0">
          <a:noAutofit/>
        </a:bodyPr>
        <a:lstStyle/>
        <a:p>
          <a:pPr marL="0" lvl="0" indent="0" algn="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Preview 1</a:t>
          </a:r>
        </a:p>
      </dsp:txBody>
      <dsp:txXfrm>
        <a:off x="2396378" y="1172299"/>
        <a:ext cx="580942" cy="280108"/>
      </dsp:txXfrm>
    </dsp:sp>
    <dsp:sp modelId="{6E8F724D-D6A1-4977-B146-610DA1F8BDC4}">
      <dsp:nvSpPr>
        <dsp:cNvPr id="0" name=""/>
        <dsp:cNvSpPr/>
      </dsp:nvSpPr>
      <dsp:spPr>
        <a:xfrm rot="17700000">
          <a:off x="2760082" y="392015"/>
          <a:ext cx="580942" cy="2801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9F1D55-87F8-4C19-9B7B-C41FDEB459A7}">
      <dsp:nvSpPr>
        <dsp:cNvPr id="0" name=""/>
        <dsp:cNvSpPr/>
      </dsp:nvSpPr>
      <dsp:spPr>
        <a:xfrm>
          <a:off x="3049559" y="782003"/>
          <a:ext cx="280416" cy="28041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507576-350F-4F5C-9D49-0BBC8420CEE1}">
      <dsp:nvSpPr>
        <dsp:cNvPr id="0" name=""/>
        <dsp:cNvSpPr/>
      </dsp:nvSpPr>
      <dsp:spPr>
        <a:xfrm rot="17700000">
          <a:off x="2717444" y="1172299"/>
          <a:ext cx="580942" cy="2801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5400" bIns="0" numCol="1" spcCol="1270" anchor="ctr" anchorCtr="0">
          <a:noAutofit/>
        </a:bodyPr>
        <a:lstStyle/>
        <a:p>
          <a:pPr marL="0" lvl="0" indent="0" algn="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Preview 2</a:t>
          </a:r>
        </a:p>
      </dsp:txBody>
      <dsp:txXfrm>
        <a:off x="2717444" y="1172299"/>
        <a:ext cx="580942" cy="280108"/>
      </dsp:txXfrm>
    </dsp:sp>
    <dsp:sp modelId="{CF5A8278-DAAB-44F2-A835-B36A244EA538}">
      <dsp:nvSpPr>
        <dsp:cNvPr id="0" name=""/>
        <dsp:cNvSpPr/>
      </dsp:nvSpPr>
      <dsp:spPr>
        <a:xfrm rot="17700000">
          <a:off x="3081149" y="392015"/>
          <a:ext cx="580942" cy="2801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027231-08BB-484A-8026-F1D739F97730}">
      <dsp:nvSpPr>
        <dsp:cNvPr id="0" name=""/>
        <dsp:cNvSpPr/>
      </dsp:nvSpPr>
      <dsp:spPr>
        <a:xfrm>
          <a:off x="3370626" y="782003"/>
          <a:ext cx="280416" cy="280416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7CF68E-8A23-456B-B67B-74A8AD251249}">
      <dsp:nvSpPr>
        <dsp:cNvPr id="0" name=""/>
        <dsp:cNvSpPr/>
      </dsp:nvSpPr>
      <dsp:spPr>
        <a:xfrm rot="17700000">
          <a:off x="3038510" y="1172299"/>
          <a:ext cx="580942" cy="2801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5400" bIns="0" numCol="1" spcCol="1270" anchor="ctr" anchorCtr="0">
          <a:noAutofit/>
        </a:bodyPr>
        <a:lstStyle/>
        <a:p>
          <a:pPr marL="0" lvl="0" indent="0" algn="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Preview 3</a:t>
          </a:r>
        </a:p>
      </dsp:txBody>
      <dsp:txXfrm>
        <a:off x="3038510" y="1172299"/>
        <a:ext cx="580942" cy="280108"/>
      </dsp:txXfrm>
    </dsp:sp>
    <dsp:sp modelId="{12B83598-AF6F-4646-A434-AD05F82CE749}">
      <dsp:nvSpPr>
        <dsp:cNvPr id="0" name=""/>
        <dsp:cNvSpPr/>
      </dsp:nvSpPr>
      <dsp:spPr>
        <a:xfrm rot="17700000">
          <a:off x="3402215" y="392015"/>
          <a:ext cx="580942" cy="2801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50A2BF-8D57-4083-82BE-D3EE4FA303EA}">
      <dsp:nvSpPr>
        <dsp:cNvPr id="0" name=""/>
        <dsp:cNvSpPr/>
      </dsp:nvSpPr>
      <dsp:spPr>
        <a:xfrm>
          <a:off x="3691692" y="782003"/>
          <a:ext cx="280416" cy="280416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33A7F7-6948-46C3-A02C-BE0266D32AC8}">
      <dsp:nvSpPr>
        <dsp:cNvPr id="0" name=""/>
        <dsp:cNvSpPr/>
      </dsp:nvSpPr>
      <dsp:spPr>
        <a:xfrm rot="17700000">
          <a:off x="3359576" y="1172299"/>
          <a:ext cx="580942" cy="2801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5400" bIns="0" numCol="1" spcCol="1270" anchor="ctr" anchorCtr="0">
          <a:noAutofit/>
        </a:bodyPr>
        <a:lstStyle/>
        <a:p>
          <a:pPr marL="0" lvl="0" indent="0" algn="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Preview 4</a:t>
          </a:r>
        </a:p>
      </dsp:txBody>
      <dsp:txXfrm>
        <a:off x="3359576" y="1172299"/>
        <a:ext cx="580942" cy="280108"/>
      </dsp:txXfrm>
    </dsp:sp>
    <dsp:sp modelId="{DF02C8E9-E869-43F3-8F68-A198F49B43BE}">
      <dsp:nvSpPr>
        <dsp:cNvPr id="0" name=""/>
        <dsp:cNvSpPr/>
      </dsp:nvSpPr>
      <dsp:spPr>
        <a:xfrm rot="17700000">
          <a:off x="3723281" y="392015"/>
          <a:ext cx="580942" cy="2801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4F8736-AB5E-4826-B75C-DBB94032CBC7}">
      <dsp:nvSpPr>
        <dsp:cNvPr id="0" name=""/>
        <dsp:cNvSpPr/>
      </dsp:nvSpPr>
      <dsp:spPr>
        <a:xfrm>
          <a:off x="4012758" y="782003"/>
          <a:ext cx="280416" cy="280416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8C26A0-B687-41CD-8D4C-DC5BACC77531}">
      <dsp:nvSpPr>
        <dsp:cNvPr id="0" name=""/>
        <dsp:cNvSpPr/>
      </dsp:nvSpPr>
      <dsp:spPr>
        <a:xfrm rot="17700000">
          <a:off x="3680643" y="1172299"/>
          <a:ext cx="580942" cy="2801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5400" bIns="0" numCol="1" spcCol="1270" anchor="ctr" anchorCtr="0">
          <a:noAutofit/>
        </a:bodyPr>
        <a:lstStyle/>
        <a:p>
          <a:pPr marL="0" lvl="0" indent="0" algn="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Release Candidate</a:t>
          </a:r>
        </a:p>
      </dsp:txBody>
      <dsp:txXfrm>
        <a:off x="3680643" y="1172299"/>
        <a:ext cx="580942" cy="280108"/>
      </dsp:txXfrm>
    </dsp:sp>
    <dsp:sp modelId="{BE10B19D-1D27-4498-9B3D-1EF980CEB7BC}">
      <dsp:nvSpPr>
        <dsp:cNvPr id="0" name=""/>
        <dsp:cNvSpPr/>
      </dsp:nvSpPr>
      <dsp:spPr>
        <a:xfrm rot="17700000">
          <a:off x="4044347" y="392015"/>
          <a:ext cx="580942" cy="2801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17D722-C032-4AC5-A0E8-7B405E651A9B}">
      <dsp:nvSpPr>
        <dsp:cNvPr id="0" name=""/>
        <dsp:cNvSpPr/>
      </dsp:nvSpPr>
      <dsp:spPr>
        <a:xfrm>
          <a:off x="4333868" y="652094"/>
          <a:ext cx="540236" cy="540236"/>
        </a:xfrm>
        <a:prstGeom prst="donut">
          <a:avLst>
            <a:gd name="adj" fmla="val 2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D92CB5-3824-4269-8D95-74092B13D026}">
      <dsp:nvSpPr>
        <dsp:cNvPr id="0" name=""/>
        <dsp:cNvSpPr/>
      </dsp:nvSpPr>
      <dsp:spPr>
        <a:xfrm rot="17700000">
          <a:off x="4524222" y="211691"/>
          <a:ext cx="671573" cy="3236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Visual Studio </a:t>
          </a:r>
          <a:br>
            <a:rPr lang="en-US" sz="1800" kern="1200"/>
          </a:br>
          <a:r>
            <a:rPr lang="en-US" sz="1800" kern="1200"/>
            <a:t>2022</a:t>
          </a:r>
        </a:p>
      </dsp:txBody>
      <dsp:txXfrm>
        <a:off x="4524222" y="211691"/>
        <a:ext cx="671573" cy="32364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ADC4FD-0011-444A-85C6-4E74B3363ED2}">
      <dsp:nvSpPr>
        <dsp:cNvPr id="0" name=""/>
        <dsp:cNvSpPr/>
      </dsp:nvSpPr>
      <dsp:spPr>
        <a:xfrm>
          <a:off x="1762819" y="213390"/>
          <a:ext cx="2757664" cy="2757664"/>
        </a:xfrm>
        <a:prstGeom prst="pie">
          <a:avLst>
            <a:gd name="adj1" fmla="val 16200000"/>
            <a:gd name="adj2" fmla="val 1800000"/>
          </a:avLst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Build</a:t>
          </a:r>
        </a:p>
      </dsp:txBody>
      <dsp:txXfrm>
        <a:off x="3216174" y="797752"/>
        <a:ext cx="984880" cy="820733"/>
      </dsp:txXfrm>
    </dsp:sp>
    <dsp:sp modelId="{9B77102C-6DC7-4980-96CB-5116841C3280}">
      <dsp:nvSpPr>
        <dsp:cNvPr id="0" name=""/>
        <dsp:cNvSpPr/>
      </dsp:nvSpPr>
      <dsp:spPr>
        <a:xfrm>
          <a:off x="1706025" y="311878"/>
          <a:ext cx="2757664" cy="2757664"/>
        </a:xfrm>
        <a:prstGeom prst="pie">
          <a:avLst>
            <a:gd name="adj1" fmla="val 1800000"/>
            <a:gd name="adj2" fmla="val 9000000"/>
          </a:avLst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Debug</a:t>
          </a:r>
        </a:p>
      </dsp:txBody>
      <dsp:txXfrm>
        <a:off x="2362612" y="2101077"/>
        <a:ext cx="1477320" cy="722245"/>
      </dsp:txXfrm>
    </dsp:sp>
    <dsp:sp modelId="{91B3BBCC-41B0-40FE-BFD7-34AECAD3D497}">
      <dsp:nvSpPr>
        <dsp:cNvPr id="0" name=""/>
        <dsp:cNvSpPr/>
      </dsp:nvSpPr>
      <dsp:spPr>
        <a:xfrm>
          <a:off x="1649230" y="213390"/>
          <a:ext cx="2757664" cy="2757664"/>
        </a:xfrm>
        <a:prstGeom prst="pie">
          <a:avLst>
            <a:gd name="adj1" fmla="val 9000000"/>
            <a:gd name="adj2" fmla="val 16200000"/>
          </a:avLst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Edit</a:t>
          </a:r>
        </a:p>
      </dsp:txBody>
      <dsp:txXfrm>
        <a:off x="1968659" y="797752"/>
        <a:ext cx="984880" cy="820733"/>
      </dsp:txXfrm>
    </dsp:sp>
    <dsp:sp modelId="{9A273241-589A-4D11-833B-1EF7E56581C6}">
      <dsp:nvSpPr>
        <dsp:cNvPr id="0" name=""/>
        <dsp:cNvSpPr/>
      </dsp:nvSpPr>
      <dsp:spPr>
        <a:xfrm>
          <a:off x="1592335" y="42678"/>
          <a:ext cx="3099089" cy="3099089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CD4925-17B3-453F-8C05-49E7B908CE5F}">
      <dsp:nvSpPr>
        <dsp:cNvPr id="0" name=""/>
        <dsp:cNvSpPr/>
      </dsp:nvSpPr>
      <dsp:spPr>
        <a:xfrm>
          <a:off x="1535312" y="140991"/>
          <a:ext cx="3099089" cy="3099089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4A895E-74FC-4499-A072-B3D87DC0A0E6}">
      <dsp:nvSpPr>
        <dsp:cNvPr id="0" name=""/>
        <dsp:cNvSpPr/>
      </dsp:nvSpPr>
      <dsp:spPr>
        <a:xfrm>
          <a:off x="1478290" y="42678"/>
          <a:ext cx="3099089" cy="3099089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rgbClr val="F8F5F3"/>
        </a:solidFill>
        <a:ln>
          <a:solidFill>
            <a:schemeClr val="tx1">
              <a:lumMod val="50000"/>
              <a:lumOff val="50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ADC4FD-0011-444A-85C6-4E74B3363ED2}">
      <dsp:nvSpPr>
        <dsp:cNvPr id="0" name=""/>
        <dsp:cNvSpPr/>
      </dsp:nvSpPr>
      <dsp:spPr>
        <a:xfrm>
          <a:off x="1762819" y="213390"/>
          <a:ext cx="2757664" cy="2757664"/>
        </a:xfrm>
        <a:prstGeom prst="pie">
          <a:avLst>
            <a:gd name="adj1" fmla="val 16200000"/>
            <a:gd name="adj2" fmla="val 1800000"/>
          </a:avLst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Build</a:t>
          </a:r>
        </a:p>
      </dsp:txBody>
      <dsp:txXfrm>
        <a:off x="3216174" y="797752"/>
        <a:ext cx="984880" cy="820733"/>
      </dsp:txXfrm>
    </dsp:sp>
    <dsp:sp modelId="{9B77102C-6DC7-4980-96CB-5116841C3280}">
      <dsp:nvSpPr>
        <dsp:cNvPr id="0" name=""/>
        <dsp:cNvSpPr/>
      </dsp:nvSpPr>
      <dsp:spPr>
        <a:xfrm>
          <a:off x="1706025" y="311878"/>
          <a:ext cx="2757664" cy="2757664"/>
        </a:xfrm>
        <a:prstGeom prst="pie">
          <a:avLst>
            <a:gd name="adj1" fmla="val 1800000"/>
            <a:gd name="adj2" fmla="val 9000000"/>
          </a:avLst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Debug</a:t>
          </a:r>
        </a:p>
      </dsp:txBody>
      <dsp:txXfrm>
        <a:off x="2362612" y="2101077"/>
        <a:ext cx="1477320" cy="722245"/>
      </dsp:txXfrm>
    </dsp:sp>
    <dsp:sp modelId="{91B3BBCC-41B0-40FE-BFD7-34AECAD3D497}">
      <dsp:nvSpPr>
        <dsp:cNvPr id="0" name=""/>
        <dsp:cNvSpPr/>
      </dsp:nvSpPr>
      <dsp:spPr>
        <a:xfrm>
          <a:off x="1649230" y="213390"/>
          <a:ext cx="2757664" cy="2757664"/>
        </a:xfrm>
        <a:prstGeom prst="pie">
          <a:avLst>
            <a:gd name="adj1" fmla="val 9000000"/>
            <a:gd name="adj2" fmla="val 16200000"/>
          </a:avLst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Edit</a:t>
          </a:r>
        </a:p>
      </dsp:txBody>
      <dsp:txXfrm>
        <a:off x="1968659" y="797752"/>
        <a:ext cx="984880" cy="820733"/>
      </dsp:txXfrm>
    </dsp:sp>
    <dsp:sp modelId="{9A273241-589A-4D11-833B-1EF7E56581C6}">
      <dsp:nvSpPr>
        <dsp:cNvPr id="0" name=""/>
        <dsp:cNvSpPr/>
      </dsp:nvSpPr>
      <dsp:spPr>
        <a:xfrm>
          <a:off x="1592335" y="42678"/>
          <a:ext cx="3099089" cy="3099089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CD4925-17B3-453F-8C05-49E7B908CE5F}">
      <dsp:nvSpPr>
        <dsp:cNvPr id="0" name=""/>
        <dsp:cNvSpPr/>
      </dsp:nvSpPr>
      <dsp:spPr>
        <a:xfrm>
          <a:off x="1535312" y="140991"/>
          <a:ext cx="3099089" cy="3099089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4A895E-74FC-4499-A072-B3D87DC0A0E6}">
      <dsp:nvSpPr>
        <dsp:cNvPr id="0" name=""/>
        <dsp:cNvSpPr/>
      </dsp:nvSpPr>
      <dsp:spPr>
        <a:xfrm>
          <a:off x="1478290" y="42678"/>
          <a:ext cx="3099089" cy="3099089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rgbClr val="F8F5F3"/>
        </a:solidFill>
        <a:ln>
          <a:solidFill>
            <a:schemeClr val="tx1">
              <a:lumMod val="50000"/>
              <a:lumOff val="50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ADC4FD-0011-444A-85C6-4E74B3363ED2}">
      <dsp:nvSpPr>
        <dsp:cNvPr id="0" name=""/>
        <dsp:cNvSpPr/>
      </dsp:nvSpPr>
      <dsp:spPr>
        <a:xfrm>
          <a:off x="1762819" y="213390"/>
          <a:ext cx="2757664" cy="2757664"/>
        </a:xfrm>
        <a:prstGeom prst="pie">
          <a:avLst>
            <a:gd name="adj1" fmla="val 16200000"/>
            <a:gd name="adj2" fmla="val 1800000"/>
          </a:avLst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Build</a:t>
          </a:r>
        </a:p>
      </dsp:txBody>
      <dsp:txXfrm>
        <a:off x="3216174" y="797752"/>
        <a:ext cx="984880" cy="820733"/>
      </dsp:txXfrm>
    </dsp:sp>
    <dsp:sp modelId="{9B77102C-6DC7-4980-96CB-5116841C3280}">
      <dsp:nvSpPr>
        <dsp:cNvPr id="0" name=""/>
        <dsp:cNvSpPr/>
      </dsp:nvSpPr>
      <dsp:spPr>
        <a:xfrm>
          <a:off x="1706025" y="311878"/>
          <a:ext cx="2757664" cy="2757664"/>
        </a:xfrm>
        <a:prstGeom prst="pie">
          <a:avLst>
            <a:gd name="adj1" fmla="val 1800000"/>
            <a:gd name="adj2" fmla="val 9000000"/>
          </a:avLst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Debug</a:t>
          </a:r>
        </a:p>
      </dsp:txBody>
      <dsp:txXfrm>
        <a:off x="2362612" y="2101077"/>
        <a:ext cx="1477320" cy="722245"/>
      </dsp:txXfrm>
    </dsp:sp>
    <dsp:sp modelId="{91B3BBCC-41B0-40FE-BFD7-34AECAD3D497}">
      <dsp:nvSpPr>
        <dsp:cNvPr id="0" name=""/>
        <dsp:cNvSpPr/>
      </dsp:nvSpPr>
      <dsp:spPr>
        <a:xfrm>
          <a:off x="1649230" y="213390"/>
          <a:ext cx="2757664" cy="2757664"/>
        </a:xfrm>
        <a:prstGeom prst="pie">
          <a:avLst>
            <a:gd name="adj1" fmla="val 9000000"/>
            <a:gd name="adj2" fmla="val 16200000"/>
          </a:avLst>
        </a:prstGeom>
        <a:solidFill>
          <a:srgbClr val="3399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Edit</a:t>
          </a:r>
        </a:p>
      </dsp:txBody>
      <dsp:txXfrm>
        <a:off x="1968659" y="797752"/>
        <a:ext cx="984880" cy="820733"/>
      </dsp:txXfrm>
    </dsp:sp>
    <dsp:sp modelId="{9A273241-589A-4D11-833B-1EF7E56581C6}">
      <dsp:nvSpPr>
        <dsp:cNvPr id="0" name=""/>
        <dsp:cNvSpPr/>
      </dsp:nvSpPr>
      <dsp:spPr>
        <a:xfrm>
          <a:off x="1592335" y="42678"/>
          <a:ext cx="3099089" cy="3099089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CD4925-17B3-453F-8C05-49E7B908CE5F}">
      <dsp:nvSpPr>
        <dsp:cNvPr id="0" name=""/>
        <dsp:cNvSpPr/>
      </dsp:nvSpPr>
      <dsp:spPr>
        <a:xfrm>
          <a:off x="1535312" y="140991"/>
          <a:ext cx="3099089" cy="3099089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4A895E-74FC-4499-A072-B3D87DC0A0E6}">
      <dsp:nvSpPr>
        <dsp:cNvPr id="0" name=""/>
        <dsp:cNvSpPr/>
      </dsp:nvSpPr>
      <dsp:spPr>
        <a:xfrm>
          <a:off x="1478290" y="42678"/>
          <a:ext cx="3099089" cy="3099089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rgbClr val="F8F5F3"/>
        </a:solidFill>
        <a:ln>
          <a:solidFill>
            <a:schemeClr val="tx1">
              <a:lumMod val="50000"/>
              <a:lumOff val="50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ADC4FD-0011-444A-85C6-4E74B3363ED2}">
      <dsp:nvSpPr>
        <dsp:cNvPr id="0" name=""/>
        <dsp:cNvSpPr/>
      </dsp:nvSpPr>
      <dsp:spPr>
        <a:xfrm>
          <a:off x="1762819" y="213390"/>
          <a:ext cx="2757664" cy="2757664"/>
        </a:xfrm>
        <a:prstGeom prst="pie">
          <a:avLst>
            <a:gd name="adj1" fmla="val 16200000"/>
            <a:gd name="adj2" fmla="val 1800000"/>
          </a:avLst>
        </a:prstGeom>
        <a:solidFill>
          <a:srgbClr val="3399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Build</a:t>
          </a:r>
        </a:p>
      </dsp:txBody>
      <dsp:txXfrm>
        <a:off x="3216174" y="797752"/>
        <a:ext cx="984880" cy="820733"/>
      </dsp:txXfrm>
    </dsp:sp>
    <dsp:sp modelId="{9B77102C-6DC7-4980-96CB-5116841C3280}">
      <dsp:nvSpPr>
        <dsp:cNvPr id="0" name=""/>
        <dsp:cNvSpPr/>
      </dsp:nvSpPr>
      <dsp:spPr>
        <a:xfrm>
          <a:off x="1706025" y="311878"/>
          <a:ext cx="2757664" cy="2757664"/>
        </a:xfrm>
        <a:prstGeom prst="pie">
          <a:avLst>
            <a:gd name="adj1" fmla="val 1800000"/>
            <a:gd name="adj2" fmla="val 9000000"/>
          </a:avLst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Debug</a:t>
          </a:r>
        </a:p>
      </dsp:txBody>
      <dsp:txXfrm>
        <a:off x="2362612" y="2101077"/>
        <a:ext cx="1477320" cy="722245"/>
      </dsp:txXfrm>
    </dsp:sp>
    <dsp:sp modelId="{91B3BBCC-41B0-40FE-BFD7-34AECAD3D497}">
      <dsp:nvSpPr>
        <dsp:cNvPr id="0" name=""/>
        <dsp:cNvSpPr/>
      </dsp:nvSpPr>
      <dsp:spPr>
        <a:xfrm>
          <a:off x="1649230" y="213390"/>
          <a:ext cx="2757664" cy="2757664"/>
        </a:xfrm>
        <a:prstGeom prst="pie">
          <a:avLst>
            <a:gd name="adj1" fmla="val 9000000"/>
            <a:gd name="adj2" fmla="val 16200000"/>
          </a:avLst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Edit</a:t>
          </a:r>
        </a:p>
      </dsp:txBody>
      <dsp:txXfrm>
        <a:off x="1968659" y="797752"/>
        <a:ext cx="984880" cy="820733"/>
      </dsp:txXfrm>
    </dsp:sp>
    <dsp:sp modelId="{9A273241-589A-4D11-833B-1EF7E56581C6}">
      <dsp:nvSpPr>
        <dsp:cNvPr id="0" name=""/>
        <dsp:cNvSpPr/>
      </dsp:nvSpPr>
      <dsp:spPr>
        <a:xfrm>
          <a:off x="1592335" y="42678"/>
          <a:ext cx="3099089" cy="3099089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CD4925-17B3-453F-8C05-49E7B908CE5F}">
      <dsp:nvSpPr>
        <dsp:cNvPr id="0" name=""/>
        <dsp:cNvSpPr/>
      </dsp:nvSpPr>
      <dsp:spPr>
        <a:xfrm>
          <a:off x="1535312" y="140991"/>
          <a:ext cx="3099089" cy="3099089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4A895E-74FC-4499-A072-B3D87DC0A0E6}">
      <dsp:nvSpPr>
        <dsp:cNvPr id="0" name=""/>
        <dsp:cNvSpPr/>
      </dsp:nvSpPr>
      <dsp:spPr>
        <a:xfrm>
          <a:off x="1478290" y="42678"/>
          <a:ext cx="3099089" cy="3099089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rgbClr val="F8F5F3"/>
        </a:solidFill>
        <a:ln>
          <a:solidFill>
            <a:schemeClr val="tx1">
              <a:lumMod val="50000"/>
              <a:lumOff val="50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ADC4FD-0011-444A-85C6-4E74B3363ED2}">
      <dsp:nvSpPr>
        <dsp:cNvPr id="0" name=""/>
        <dsp:cNvSpPr/>
      </dsp:nvSpPr>
      <dsp:spPr>
        <a:xfrm>
          <a:off x="1762819" y="213390"/>
          <a:ext cx="2757664" cy="2757664"/>
        </a:xfrm>
        <a:prstGeom prst="pie">
          <a:avLst>
            <a:gd name="adj1" fmla="val 16200000"/>
            <a:gd name="adj2" fmla="val 1800000"/>
          </a:avLst>
        </a:prstGeom>
        <a:solidFill>
          <a:srgbClr val="3399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Build</a:t>
          </a:r>
        </a:p>
      </dsp:txBody>
      <dsp:txXfrm>
        <a:off x="3216174" y="797752"/>
        <a:ext cx="984880" cy="820733"/>
      </dsp:txXfrm>
    </dsp:sp>
    <dsp:sp modelId="{9B77102C-6DC7-4980-96CB-5116841C3280}">
      <dsp:nvSpPr>
        <dsp:cNvPr id="0" name=""/>
        <dsp:cNvSpPr/>
      </dsp:nvSpPr>
      <dsp:spPr>
        <a:xfrm>
          <a:off x="1706025" y="311878"/>
          <a:ext cx="2757664" cy="2757664"/>
        </a:xfrm>
        <a:prstGeom prst="pie">
          <a:avLst>
            <a:gd name="adj1" fmla="val 1800000"/>
            <a:gd name="adj2" fmla="val 9000000"/>
          </a:avLst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Debug</a:t>
          </a:r>
        </a:p>
      </dsp:txBody>
      <dsp:txXfrm>
        <a:off x="2362612" y="2101077"/>
        <a:ext cx="1477320" cy="722245"/>
      </dsp:txXfrm>
    </dsp:sp>
    <dsp:sp modelId="{91B3BBCC-41B0-40FE-BFD7-34AECAD3D497}">
      <dsp:nvSpPr>
        <dsp:cNvPr id="0" name=""/>
        <dsp:cNvSpPr/>
      </dsp:nvSpPr>
      <dsp:spPr>
        <a:xfrm>
          <a:off x="1649230" y="213390"/>
          <a:ext cx="2757664" cy="2757664"/>
        </a:xfrm>
        <a:prstGeom prst="pie">
          <a:avLst>
            <a:gd name="adj1" fmla="val 9000000"/>
            <a:gd name="adj2" fmla="val 16200000"/>
          </a:avLst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Edit</a:t>
          </a:r>
        </a:p>
      </dsp:txBody>
      <dsp:txXfrm>
        <a:off x="1968659" y="797752"/>
        <a:ext cx="984880" cy="820733"/>
      </dsp:txXfrm>
    </dsp:sp>
    <dsp:sp modelId="{9A273241-589A-4D11-833B-1EF7E56581C6}">
      <dsp:nvSpPr>
        <dsp:cNvPr id="0" name=""/>
        <dsp:cNvSpPr/>
      </dsp:nvSpPr>
      <dsp:spPr>
        <a:xfrm>
          <a:off x="1592335" y="42678"/>
          <a:ext cx="3099089" cy="3099089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CD4925-17B3-453F-8C05-49E7B908CE5F}">
      <dsp:nvSpPr>
        <dsp:cNvPr id="0" name=""/>
        <dsp:cNvSpPr/>
      </dsp:nvSpPr>
      <dsp:spPr>
        <a:xfrm>
          <a:off x="1535312" y="140991"/>
          <a:ext cx="3099089" cy="3099089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4A895E-74FC-4499-A072-B3D87DC0A0E6}">
      <dsp:nvSpPr>
        <dsp:cNvPr id="0" name=""/>
        <dsp:cNvSpPr/>
      </dsp:nvSpPr>
      <dsp:spPr>
        <a:xfrm>
          <a:off x="1478290" y="42678"/>
          <a:ext cx="3099089" cy="3099089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rgbClr val="F8F5F3"/>
        </a:solidFill>
        <a:ln>
          <a:solidFill>
            <a:schemeClr val="tx1">
              <a:lumMod val="50000"/>
              <a:lumOff val="50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ADC4FD-0011-444A-85C6-4E74B3363ED2}">
      <dsp:nvSpPr>
        <dsp:cNvPr id="0" name=""/>
        <dsp:cNvSpPr/>
      </dsp:nvSpPr>
      <dsp:spPr>
        <a:xfrm>
          <a:off x="1762819" y="213390"/>
          <a:ext cx="2757664" cy="2757664"/>
        </a:xfrm>
        <a:prstGeom prst="pie">
          <a:avLst>
            <a:gd name="adj1" fmla="val 16200000"/>
            <a:gd name="adj2" fmla="val 1800000"/>
          </a:avLst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Build</a:t>
          </a:r>
        </a:p>
      </dsp:txBody>
      <dsp:txXfrm>
        <a:off x="3216174" y="797752"/>
        <a:ext cx="984880" cy="820733"/>
      </dsp:txXfrm>
    </dsp:sp>
    <dsp:sp modelId="{9B77102C-6DC7-4980-96CB-5116841C3280}">
      <dsp:nvSpPr>
        <dsp:cNvPr id="0" name=""/>
        <dsp:cNvSpPr/>
      </dsp:nvSpPr>
      <dsp:spPr>
        <a:xfrm>
          <a:off x="1706025" y="311878"/>
          <a:ext cx="2757664" cy="2757664"/>
        </a:xfrm>
        <a:prstGeom prst="pie">
          <a:avLst>
            <a:gd name="adj1" fmla="val 1800000"/>
            <a:gd name="adj2" fmla="val 9000000"/>
          </a:avLst>
        </a:prstGeom>
        <a:solidFill>
          <a:srgbClr val="3399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Debug</a:t>
          </a:r>
        </a:p>
      </dsp:txBody>
      <dsp:txXfrm>
        <a:off x="2362612" y="2101077"/>
        <a:ext cx="1477320" cy="722245"/>
      </dsp:txXfrm>
    </dsp:sp>
    <dsp:sp modelId="{91B3BBCC-41B0-40FE-BFD7-34AECAD3D497}">
      <dsp:nvSpPr>
        <dsp:cNvPr id="0" name=""/>
        <dsp:cNvSpPr/>
      </dsp:nvSpPr>
      <dsp:spPr>
        <a:xfrm>
          <a:off x="1649230" y="213390"/>
          <a:ext cx="2757664" cy="2757664"/>
        </a:xfrm>
        <a:prstGeom prst="pie">
          <a:avLst>
            <a:gd name="adj1" fmla="val 9000000"/>
            <a:gd name="adj2" fmla="val 16200000"/>
          </a:avLst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Edit</a:t>
          </a:r>
        </a:p>
      </dsp:txBody>
      <dsp:txXfrm>
        <a:off x="1968659" y="797752"/>
        <a:ext cx="984880" cy="820733"/>
      </dsp:txXfrm>
    </dsp:sp>
    <dsp:sp modelId="{9A273241-589A-4D11-833B-1EF7E56581C6}">
      <dsp:nvSpPr>
        <dsp:cNvPr id="0" name=""/>
        <dsp:cNvSpPr/>
      </dsp:nvSpPr>
      <dsp:spPr>
        <a:xfrm>
          <a:off x="1592335" y="42678"/>
          <a:ext cx="3099089" cy="3099089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CD4925-17B3-453F-8C05-49E7B908CE5F}">
      <dsp:nvSpPr>
        <dsp:cNvPr id="0" name=""/>
        <dsp:cNvSpPr/>
      </dsp:nvSpPr>
      <dsp:spPr>
        <a:xfrm>
          <a:off x="1535312" y="140991"/>
          <a:ext cx="3099089" cy="3099089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4A895E-74FC-4499-A072-B3D87DC0A0E6}">
      <dsp:nvSpPr>
        <dsp:cNvPr id="0" name=""/>
        <dsp:cNvSpPr/>
      </dsp:nvSpPr>
      <dsp:spPr>
        <a:xfrm>
          <a:off x="1478290" y="42678"/>
          <a:ext cx="3099089" cy="3099089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rgbClr val="F8F5F3"/>
        </a:solidFill>
        <a:ln>
          <a:solidFill>
            <a:schemeClr val="tx1">
              <a:lumMod val="50000"/>
              <a:lumOff val="50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leAccentTimeline">
  <dgm:title val=""/>
  <dgm:desc val=""/>
  <dgm:catLst>
    <dgm:cat type="process" pri="7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fallback" val="2D"/>
          <dgm:param type="nodeVertAlign" val="b"/>
        </dgm:alg>
      </dgm:if>
      <dgm:else name="Name3">
        <dgm:alg type="lin">
          <dgm:param type="fallback" val="2D"/>
          <dgm:param type="nodeVertAlign" val="b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h" for="ch" forName="parComposite" refType="h"/>
      <dgm:constr type="w" for="ch" forName="parComposite" refType="h" refFor="ch" refForName="parComposite" fact="0.4986"/>
      <dgm:constr type="h" for="ch" forName="desComposite" refType="h" fact="0.8722"/>
      <dgm:constr type="w" for="ch" forName="desComposite" refType="h" refFor="ch" refForName="desComposite" fact="0.6056"/>
      <dgm:constr type="w" for="ch" forName="parBackupNorm" refType="w" refFor="ch" refForName="parComposite" fact="-0.3369"/>
      <dgm:constr type="w" for="ch" forName="parBackupRTL" refType="w" refFor="ch" refForName="parComposite" fact="-0.3369"/>
      <dgm:constr type="w" for="ch" forName="parBackupRev" refType="w" refFor="ch" refForName="parComposite" fact="0"/>
      <dgm:constr type="w" for="ch" forName="desBackupLeftNorm" refType="w" refFor="ch" refForName="desComposite" fact="-0.3376"/>
      <dgm:constr type="w" for="ch" forName="desBackupLeftRev" refType="w" refFor="ch" refForName="desComposite" fact="-0.3376"/>
      <dgm:constr type="w" for="ch" forName="desBackupRightNorm" refType="w" refFor="ch" refForName="desComposite" fact="-0.3376"/>
      <dgm:constr type="w" for="ch" forName="desBackupRightRev" refType="w" refFor="ch" refForName="desComposite" fact="-0.3376"/>
      <dgm:constr type="w" for="ch" forName="parSpace" refType="w" refFor="ch" refForName="parComposite" fact="0.05"/>
      <dgm:constr type="w" for="ch" forName="desSpace" refType="w" refFor="ch" refForName="parComposite" fact="0.05"/>
      <dgm:constr type="primFontSz" for="des" forName="parTx" op="equ" val="65"/>
      <dgm:constr type="primFontSz" for="des" forName="chTx" refType="primFontSz" refFor="des" refForName="parTx" op="lte" val="65"/>
      <dgm:constr type="primFontSz" for="des" forName="desTx" refType="primFontSz" refFor="des" refForName="chTx" op="lte" val="65"/>
      <dgm:constr type="primFontSz" for="des" forName="desTx" refType="primFontSz" refFor="des" refForName="parTx" op="lte"/>
    </dgm:constrLst>
    <dgm:forEach name="Name4" axis="ch" ptType="node">
      <dgm:layoutNode name="parComposite">
        <dgm:alg type="composite"/>
        <dgm:shape xmlns:r="http://schemas.openxmlformats.org/officeDocument/2006/relationships" r:blip="">
          <dgm:adjLst/>
        </dgm:shape>
        <dgm:choose name="Name5">
          <dgm:if name="Name6" func="var" arg="dir" op="equ" val="norm">
            <dgm:constrLst>
              <dgm:constr type="l" for="ch" forName="parBigCircle"/>
              <dgm:constr type="ctrY" for="ch" forName="parBigCircle" refType="h" fact="0.5639"/>
              <dgm:constr type="w" for="ch" forName="parBigCircle" refType="w" fact="0.6631"/>
              <dgm:constr type="h" for="ch" forName="parBigCircle" refType="w" refFor="ch" refForName="parBigCircle"/>
              <dgm:constr type="r" for="ch" forName="parTx" refType="w"/>
              <dgm:constr type="t" for="ch" forName="parTx"/>
              <dgm:constr type="w" for="ch" forName="parTx" refType="w" fact="0.7084"/>
              <dgm:constr type="h" for="ch" forName="parTx" refType="h" fact="0.4562"/>
              <dgm:constr type="t" for="ch" forName="bSpace" refType="ctrY" refFor="ch" refForName="parBigCircle"/>
              <dgm:constr type="b" for="ch" forName="bSpace" refType="h"/>
              <dgm:constr type="l" for="ch" forName="bSpace"/>
              <dgm:constr type="w" for="ch" forName="bSpace" val="1"/>
            </dgm:constrLst>
          </dgm:if>
          <dgm:else name="Name7">
            <dgm:constrLst>
              <dgm:constr type="r" for="ch" forName="parBigCircle" refType="w"/>
              <dgm:constr type="ctrY" for="ch" forName="parBigCircle" refType="h" fact="0.5639"/>
              <dgm:constr type="w" for="ch" forName="parBigCircle" refType="w" fact="0.6631"/>
              <dgm:constr type="h" for="ch" forName="parBigCircle" refType="w" refFor="ch" refForName="parBigCircle"/>
              <dgm:constr type="l" for="ch" forName="parTx" fact="0"/>
              <dgm:constr type="t" for="ch" forName="parTx"/>
              <dgm:constr type="w" for="ch" forName="parTx" refType="w" fact="0.7084"/>
              <dgm:constr type="h" for="ch" forName="parTx" refType="h" fact="0.4562"/>
              <dgm:constr type="t" for="ch" forName="bSpace" refType="ctrY" refFor="ch" refForName="parBigCircle"/>
              <dgm:constr type="b" for="ch" forName="bSpace" refType="h"/>
              <dgm:constr type="r" for="ch" forName="bSpace"/>
              <dgm:constr type="w" for="ch" forName="bSpace" val="1"/>
            </dgm:constrLst>
          </dgm:else>
        </dgm:choose>
        <dgm:layoutNode name="parBigCircle" styleLbl="node0">
          <dgm:alg type="sp"/>
          <dgm:shape xmlns:r="http://schemas.openxmlformats.org/officeDocument/2006/relationships" type="donut" r:blip="">
            <dgm:adjLst>
              <dgm:adj idx="1" val="0.2"/>
            </dgm:adjLst>
          </dgm:shape>
          <dgm:presOf/>
          <dgm:constrLst>
            <dgm:constr type="h" refType="w" op="equ"/>
          </dgm:constrLst>
        </dgm:layoutNode>
        <dgm:layoutNode name="parTx" styleLbl="revTx">
          <dgm:choose name="Name8">
            <dgm:if name="Name9" func="var" arg="dir" op="equ" val="norm">
              <dgm:alg type="tx">
                <dgm:param type="autoTxRot" val="grav"/>
                <dgm:param type="parTxLTRAlign" val="l"/>
              </dgm:alg>
              <dgm:shape xmlns:r="http://schemas.openxmlformats.org/officeDocument/2006/relationships" rot="295" type="rect" r:blip="">
                <dgm:adjLst/>
              </dgm:shape>
              <dgm:presOf axis="self" ptType="node"/>
              <dgm:constrLst>
                <dgm:constr type="lMarg" refType="primFontSz" fact="0.2"/>
                <dgm:constr type="rMarg"/>
                <dgm:constr type="tMarg"/>
                <dgm:constr type="bMarg"/>
              </dgm:constrLst>
            </dgm:if>
            <dgm:else name="Name10">
              <dgm:alg type="tx">
                <dgm:param type="autoTxRot" val="grav"/>
                <dgm:param type="parTxLTRAlign" val="r"/>
              </dgm:alg>
              <dgm:shape xmlns:r="http://schemas.openxmlformats.org/officeDocument/2006/relationships" rot="65" type="rect" r:blip="">
                <dgm:adjLst/>
              </dgm:shape>
              <dgm:presOf axis="self" ptType="node"/>
              <dgm:constrLst>
                <dgm:constr type="lMarg"/>
                <dgm:constr type="rMarg" refType="primFontSz" fact="0.2"/>
                <dgm:constr type="tMarg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layoutNode name="bSpace">
          <dgm:alg type="sp"/>
          <dgm:shape xmlns:r="http://schemas.openxmlformats.org/officeDocument/2006/relationships" r:blip="">
            <dgm:adjLst/>
          </dgm:shape>
          <dgm:presOf/>
        </dgm:layoutNode>
      </dgm:layoutNode>
      <dgm:choose name="Name11">
        <dgm:if name="Name12" func="var" arg="dir" op="equ" val="norm">
          <dgm:layoutNode name="parBackupNorm">
            <dgm:alg type="sp"/>
            <dgm:shape xmlns:r="http://schemas.openxmlformats.org/officeDocument/2006/relationships" r:blip="">
              <dgm:adjLst/>
            </dgm:shape>
            <dgm:presOf/>
          </dgm:layoutNode>
        </dgm:if>
        <dgm:else name="Name13">
          <dgm:layoutNode name="parBackupRTL">
            <dgm:alg type="sp"/>
            <dgm:shape xmlns:r="http://schemas.openxmlformats.org/officeDocument/2006/relationships" r:blip="">
              <dgm:adjLst/>
            </dgm:shape>
            <dgm:presOf/>
          </dgm:layoutNode>
        </dgm:else>
      </dgm:choose>
      <dgm:forEach name="Name14" axis="followSib" ptType="sibTrans" hideLastTrans="0" cnt="1">
        <dgm:layoutNode name="parSpace">
          <dgm:alg type="sp"/>
          <dgm:shape xmlns:r="http://schemas.openxmlformats.org/officeDocument/2006/relationships" r:blip="">
            <dgm:adjLst/>
          </dgm:shape>
          <dgm:presOf/>
        </dgm:layoutNode>
      </dgm:forEach>
      <dgm:forEach name="Name15" axis="ch" ptType="node">
        <dgm:choose name="Name16">
          <dgm:if name="Name17" func="var" arg="dir" op="equ" val="norm">
            <dgm:layoutNode name="desBackupLeftNorm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if>
          <dgm:else name="Name18">
            <dgm:choose name="Name19">
              <dgm:if name="Name20" axis="self" ptType="node" func="pos" op="equ" val="1">
                <dgm:layoutNode name="desBackupRightRev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21"/>
            </dgm:choose>
          </dgm:else>
        </dgm:choose>
        <dgm:layoutNode name="desComposite">
          <dgm:alg type="composite"/>
          <dgm:shape xmlns:r="http://schemas.openxmlformats.org/officeDocument/2006/relationships" r:blip="">
            <dgm:adjLst/>
          </dgm:shape>
          <dgm:choose name="Name22">
            <dgm:if name="Name23" func="var" arg="dir" op="equ" val="norm">
              <dgm:constrLst>
                <dgm:constr type="ctrX" for="ch" forName="desCircle" refType="w" fact="0.5"/>
                <dgm:constr type="ctrY" for="ch" forName="desCircle" refType="h" fact="0.5"/>
                <dgm:constr type="w" for="ch" forName="desCircle" refType="w" fact="0.3249"/>
                <dgm:constr type="h" for="ch" forName="desCircle" refType="w" refFor="ch" refForName="desCircle"/>
                <dgm:constr type="l" for="ch" forName="chTx"/>
                <dgm:constr type="b" for="ch" forName="chTx" refType="h"/>
                <dgm:constr type="w" for="ch" forName="chTx" refType="w" fact="0.5786"/>
                <dgm:constr type="h" for="ch" forName="chTx" refType="h" fact="0.4525"/>
                <dgm:constr type="r" for="ch" forName="desTx" refType="w"/>
                <dgm:constr type="t" for="ch" forName="desTx"/>
                <dgm:constr type="w" for="ch" forName="desTx" refType="w" fact="0.5786"/>
                <dgm:constr type="h" for="ch" forName="desTx" refType="h" fact="0.4525"/>
              </dgm:constrLst>
            </dgm:if>
            <dgm:else name="Name24">
              <dgm:constrLst>
                <dgm:constr type="ctrX" for="ch" forName="desCircle" refType="w" fact="0.5"/>
                <dgm:constr type="ctrY" for="ch" forName="desCircle" refType="h" fact="0.5"/>
                <dgm:constr type="w" for="ch" forName="desCircle" refType="w" fact="0.3249"/>
                <dgm:constr type="h" for="ch" forName="desCircle" refType="w" refFor="ch" refForName="desCircle"/>
                <dgm:constr type="r" for="ch" forName="chTx" refType="w"/>
                <dgm:constr type="b" for="ch" forName="chTx" refType="h"/>
                <dgm:constr type="w" for="ch" forName="chTx" refType="w" fact="0.5786"/>
                <dgm:constr type="h" for="ch" forName="chTx" refType="h" fact="0.4525"/>
                <dgm:constr type="l" for="ch" forName="desTx"/>
                <dgm:constr type="t" for="ch" forName="desTx"/>
                <dgm:constr type="w" for="ch" forName="desTx" refType="w" fact="0.5786"/>
                <dgm:constr type="h" for="ch" forName="desTx" refType="h" fact="0.4525"/>
              </dgm:constrLst>
            </dgm:else>
          </dgm:choose>
          <dgm:layoutNode name="desCircle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>
              <dgm:constr type="h" refType="w" op="equ"/>
            </dgm:constrLst>
          </dgm:layoutNode>
          <dgm:layoutNode name="chTx" styleLbl="revTx">
            <dgm:choose name="Name25">
              <dgm:if name="Name26" func="var" arg="dir" op="equ" val="norm">
                <dgm:alg type="tx">
                  <dgm:param type="autoTxRot" val="grav"/>
                  <dgm:param type="parTxLTRAlign" val="r"/>
                  <dgm:param type="txAnchorVert" val="mid"/>
                  <dgm:param type="txAnchorVertCh" val="mid"/>
                </dgm:alg>
                <dgm:shape xmlns:r="http://schemas.openxmlformats.org/officeDocument/2006/relationships" rot="295" type="rect" r:blip="">
                  <dgm:adjLst/>
                </dgm:shape>
                <dgm:presOf axis="self" ptType="node"/>
              </dgm:if>
              <dgm:else name="Name27">
                <dgm:alg type="tx">
                  <dgm:param type="autoTxRot" val="grav"/>
                  <dgm:param type="parTxLTRAlign" val="l"/>
                  <dgm:param type="txAnchorVert" val="mid"/>
                  <dgm:param type="txAnchorVertCh" val="mid"/>
                </dgm:alg>
                <dgm:shape xmlns:r="http://schemas.openxmlformats.org/officeDocument/2006/relationships" rot="65" type="rect" r:blip="">
                  <dgm:adjLst/>
                </dgm:shape>
                <dgm:presOf axis="self" ptType="node"/>
              </dgm:else>
            </dgm:choose>
            <dgm:choose name="Name28">
              <dgm:if name="Name29" func="var" arg="dir" op="equ" val="norm">
                <dgm:constrLst>
                  <dgm:constr type="lMarg"/>
                  <dgm:constr type="rMarg" refType="primFontSz" fact="0.2"/>
                  <dgm:constr type="tMarg"/>
                  <dgm:constr type="bMarg"/>
                </dgm:constrLst>
              </dgm:if>
              <dgm:else name="Name30">
                <dgm:constrLst>
                  <dgm:constr type="rMarg"/>
                  <dgm:constr type="lMarg" refType="primFontSz" fact="0.2"/>
                  <dgm:constr type="tMarg"/>
                  <dgm:constr type="bMarg"/>
                </dgm:constrLst>
              </dgm:else>
            </dgm:choose>
            <dgm:ruleLst>
              <dgm:rule type="primFontSz" val="5" fact="NaN" max="NaN"/>
            </dgm:ruleLst>
          </dgm:layoutNode>
          <dgm:layoutNode name="desTx" styleLbl="revTx">
            <dgm:varLst>
              <dgm:bulletEnabled val="1"/>
            </dgm:varLst>
            <dgm:choose name="Name31">
              <dgm:if name="Name32" func="var" arg="dir" op="equ" val="norm">
                <dgm:alg type="tx">
                  <dgm:param type="autoTxRot" val="grav"/>
                  <dgm:param type="parTxLTRAlign" val="l"/>
                  <dgm:param type="shpTxLTRAlignCh" val="l"/>
                  <dgm:param type="stBulletLvl" val="1"/>
                  <dgm:param type="txAnchorVert" val="mid"/>
                </dgm:alg>
                <dgm:shape xmlns:r="http://schemas.openxmlformats.org/officeDocument/2006/relationships" rot="295" type="rect" r:blip="">
                  <dgm:adjLst/>
                </dgm:shape>
                <dgm:presOf axis="des" ptType="node"/>
              </dgm:if>
              <dgm:else name="Name33">
                <dgm:alg type="tx">
                  <dgm:param type="autoTxRot" val="grav"/>
                  <dgm:param type="parTxLTRAlign" val="r"/>
                  <dgm:param type="shpTxLTRAlignCh" val="r"/>
                  <dgm:param type="stBulletLvl" val="1"/>
                  <dgm:param type="txAnchorVert" val="mid"/>
                </dgm:alg>
                <dgm:shape xmlns:r="http://schemas.openxmlformats.org/officeDocument/2006/relationships" rot="65" type="rect" r:blip="">
                  <dgm:adjLst/>
                </dgm:shape>
                <dgm:presOf axis="des" ptType="node"/>
              </dgm:else>
            </dgm:choose>
            <dgm:choose name="Name34">
              <dgm:if name="Name35" func="var" arg="dir" op="equ" val="norm">
                <dgm:constrLst>
                  <dgm:constr type="rMarg"/>
                  <dgm:constr type="lMarg" refType="primFontSz" fact="0.2"/>
                  <dgm:constr type="tMarg"/>
                  <dgm:constr type="bMarg"/>
                </dgm:constrLst>
              </dgm:if>
              <dgm:else name="Name36">
                <dgm:constrLst>
                  <dgm:constr type="lMarg"/>
                  <dgm:constr type="rMarg" refType="primFontSz" fact="0.2"/>
                  <dgm:constr type="tMarg"/>
                  <dgm:constr type="b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layoutNode name="desBackupRightNorm">
          <dgm:alg type="sp"/>
          <dgm:shape xmlns:r="http://schemas.openxmlformats.org/officeDocument/2006/relationships" r:blip="">
            <dgm:adjLst/>
          </dgm:shape>
          <dgm:presOf/>
        </dgm:layoutNode>
        <dgm:choose name="Name37">
          <dgm:if name="Name38" func="var" arg="dir" op="neq" val="norm">
            <dgm:choose name="Name39">
              <dgm:if name="Name40" axis="self" ptType="node" func="revPos" op="neq" val="1">
                <dgm:layoutNode name="desBackupLeftRev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41"/>
            </dgm:choose>
          </dgm:if>
          <dgm:else name="Name42"/>
        </dgm:choose>
        <dgm:forEach name="Name43" axis="followSib" ptType="sibTrans" hideLastTrans="0" cnt="1">
          <dgm:layoutNode name="desSpace">
            <dgm:alg type="sp"/>
            <dgm:shape xmlns:r="http://schemas.openxmlformats.org/officeDocument/2006/relationships" r:blip="">
              <dgm:adjLst/>
            </dgm:shape>
            <dgm:presOf/>
          </dgm:layoutNode>
        </dgm:forEach>
      </dgm:forEach>
      <dgm:choose name="Name44">
        <dgm:if name="Name45" func="var" arg="dir" op="neq" val="norm">
          <dgm:layoutNode name="parBackupRev">
            <dgm:alg type="sp"/>
            <dgm:shape xmlns:r="http://schemas.openxmlformats.org/officeDocument/2006/relationships" r:blip="">
              <dgm:adjLst/>
            </dgm:shape>
            <dgm:presOf/>
          </dgm:layoutNode>
        </dgm:if>
        <dgm:else name="Name4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CircleAccentTimeline">
  <dgm:title val=""/>
  <dgm:desc val=""/>
  <dgm:catLst>
    <dgm:cat type="process" pri="7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fallback" val="2D"/>
          <dgm:param type="nodeVertAlign" val="b"/>
        </dgm:alg>
      </dgm:if>
      <dgm:else name="Name3">
        <dgm:alg type="lin">
          <dgm:param type="fallback" val="2D"/>
          <dgm:param type="nodeVertAlign" val="b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h" for="ch" forName="parComposite" refType="h"/>
      <dgm:constr type="w" for="ch" forName="parComposite" refType="h" refFor="ch" refForName="parComposite" fact="0.4986"/>
      <dgm:constr type="h" for="ch" forName="desComposite" refType="h" fact="0.8722"/>
      <dgm:constr type="w" for="ch" forName="desComposite" refType="h" refFor="ch" refForName="desComposite" fact="0.6056"/>
      <dgm:constr type="w" for="ch" forName="parBackupNorm" refType="w" refFor="ch" refForName="parComposite" fact="-0.3369"/>
      <dgm:constr type="w" for="ch" forName="parBackupRTL" refType="w" refFor="ch" refForName="parComposite" fact="-0.3369"/>
      <dgm:constr type="w" for="ch" forName="parBackupRev" refType="w" refFor="ch" refForName="parComposite" fact="0"/>
      <dgm:constr type="w" for="ch" forName="desBackupLeftNorm" refType="w" refFor="ch" refForName="desComposite" fact="-0.3376"/>
      <dgm:constr type="w" for="ch" forName="desBackupLeftRev" refType="w" refFor="ch" refForName="desComposite" fact="-0.3376"/>
      <dgm:constr type="w" for="ch" forName="desBackupRightNorm" refType="w" refFor="ch" refForName="desComposite" fact="-0.3376"/>
      <dgm:constr type="w" for="ch" forName="desBackupRightRev" refType="w" refFor="ch" refForName="desComposite" fact="-0.3376"/>
      <dgm:constr type="w" for="ch" forName="parSpace" refType="w" refFor="ch" refForName="parComposite" fact="0.05"/>
      <dgm:constr type="w" for="ch" forName="desSpace" refType="w" refFor="ch" refForName="parComposite" fact="0.05"/>
      <dgm:constr type="primFontSz" for="des" forName="parTx" op="equ" val="65"/>
      <dgm:constr type="primFontSz" for="des" forName="chTx" refType="primFontSz" refFor="des" refForName="parTx" op="lte" val="65"/>
      <dgm:constr type="primFontSz" for="des" forName="desTx" refType="primFontSz" refFor="des" refForName="chTx" op="lte" val="65"/>
      <dgm:constr type="primFontSz" for="des" forName="desTx" refType="primFontSz" refFor="des" refForName="parTx" op="lte"/>
    </dgm:constrLst>
    <dgm:forEach name="Name4" axis="ch" ptType="node">
      <dgm:layoutNode name="parComposite">
        <dgm:alg type="composite"/>
        <dgm:shape xmlns:r="http://schemas.openxmlformats.org/officeDocument/2006/relationships" r:blip="">
          <dgm:adjLst/>
        </dgm:shape>
        <dgm:choose name="Name5">
          <dgm:if name="Name6" func="var" arg="dir" op="equ" val="norm">
            <dgm:constrLst>
              <dgm:constr type="l" for="ch" forName="parBigCircle"/>
              <dgm:constr type="ctrY" for="ch" forName="parBigCircle" refType="h" fact="0.5639"/>
              <dgm:constr type="w" for="ch" forName="parBigCircle" refType="w" fact="0.6631"/>
              <dgm:constr type="h" for="ch" forName="parBigCircle" refType="w" refFor="ch" refForName="parBigCircle"/>
              <dgm:constr type="r" for="ch" forName="parTx" refType="w"/>
              <dgm:constr type="t" for="ch" forName="parTx"/>
              <dgm:constr type="w" for="ch" forName="parTx" refType="w" fact="0.7084"/>
              <dgm:constr type="h" for="ch" forName="parTx" refType="h" fact="0.4562"/>
              <dgm:constr type="t" for="ch" forName="bSpace" refType="ctrY" refFor="ch" refForName="parBigCircle"/>
              <dgm:constr type="b" for="ch" forName="bSpace" refType="h"/>
              <dgm:constr type="l" for="ch" forName="bSpace"/>
              <dgm:constr type="w" for="ch" forName="bSpace" val="1"/>
            </dgm:constrLst>
          </dgm:if>
          <dgm:else name="Name7">
            <dgm:constrLst>
              <dgm:constr type="r" for="ch" forName="parBigCircle" refType="w"/>
              <dgm:constr type="ctrY" for="ch" forName="parBigCircle" refType="h" fact="0.5639"/>
              <dgm:constr type="w" for="ch" forName="parBigCircle" refType="w" fact="0.6631"/>
              <dgm:constr type="h" for="ch" forName="parBigCircle" refType="w" refFor="ch" refForName="parBigCircle"/>
              <dgm:constr type="l" for="ch" forName="parTx" fact="0"/>
              <dgm:constr type="t" for="ch" forName="parTx"/>
              <dgm:constr type="w" for="ch" forName="parTx" refType="w" fact="0.7084"/>
              <dgm:constr type="h" for="ch" forName="parTx" refType="h" fact="0.4562"/>
              <dgm:constr type="t" for="ch" forName="bSpace" refType="ctrY" refFor="ch" refForName="parBigCircle"/>
              <dgm:constr type="b" for="ch" forName="bSpace" refType="h"/>
              <dgm:constr type="r" for="ch" forName="bSpace"/>
              <dgm:constr type="w" for="ch" forName="bSpace" val="1"/>
            </dgm:constrLst>
          </dgm:else>
        </dgm:choose>
        <dgm:layoutNode name="parBigCircle" styleLbl="node0">
          <dgm:alg type="sp"/>
          <dgm:shape xmlns:r="http://schemas.openxmlformats.org/officeDocument/2006/relationships" type="donut" r:blip="">
            <dgm:adjLst>
              <dgm:adj idx="1" val="0.2"/>
            </dgm:adjLst>
          </dgm:shape>
          <dgm:presOf/>
          <dgm:constrLst>
            <dgm:constr type="h" refType="w" op="equ"/>
          </dgm:constrLst>
        </dgm:layoutNode>
        <dgm:layoutNode name="parTx" styleLbl="revTx">
          <dgm:choose name="Name8">
            <dgm:if name="Name9" func="var" arg="dir" op="equ" val="norm">
              <dgm:alg type="tx">
                <dgm:param type="autoTxRot" val="grav"/>
                <dgm:param type="parTxLTRAlign" val="l"/>
              </dgm:alg>
              <dgm:shape xmlns:r="http://schemas.openxmlformats.org/officeDocument/2006/relationships" rot="295" type="rect" r:blip="">
                <dgm:adjLst/>
              </dgm:shape>
              <dgm:presOf axis="self" ptType="node"/>
              <dgm:constrLst>
                <dgm:constr type="lMarg" refType="primFontSz" fact="0.2"/>
                <dgm:constr type="rMarg"/>
                <dgm:constr type="tMarg"/>
                <dgm:constr type="bMarg"/>
              </dgm:constrLst>
            </dgm:if>
            <dgm:else name="Name10">
              <dgm:alg type="tx">
                <dgm:param type="autoTxRot" val="grav"/>
                <dgm:param type="parTxLTRAlign" val="r"/>
              </dgm:alg>
              <dgm:shape xmlns:r="http://schemas.openxmlformats.org/officeDocument/2006/relationships" rot="65" type="rect" r:blip="">
                <dgm:adjLst/>
              </dgm:shape>
              <dgm:presOf axis="self" ptType="node"/>
              <dgm:constrLst>
                <dgm:constr type="lMarg"/>
                <dgm:constr type="rMarg" refType="primFontSz" fact="0.2"/>
                <dgm:constr type="tMarg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layoutNode name="bSpace">
          <dgm:alg type="sp"/>
          <dgm:shape xmlns:r="http://schemas.openxmlformats.org/officeDocument/2006/relationships" r:blip="">
            <dgm:adjLst/>
          </dgm:shape>
          <dgm:presOf/>
        </dgm:layoutNode>
      </dgm:layoutNode>
      <dgm:choose name="Name11">
        <dgm:if name="Name12" func="var" arg="dir" op="equ" val="norm">
          <dgm:layoutNode name="parBackupNorm">
            <dgm:alg type="sp"/>
            <dgm:shape xmlns:r="http://schemas.openxmlformats.org/officeDocument/2006/relationships" r:blip="">
              <dgm:adjLst/>
            </dgm:shape>
            <dgm:presOf/>
          </dgm:layoutNode>
        </dgm:if>
        <dgm:else name="Name13">
          <dgm:layoutNode name="parBackupRTL">
            <dgm:alg type="sp"/>
            <dgm:shape xmlns:r="http://schemas.openxmlformats.org/officeDocument/2006/relationships" r:blip="">
              <dgm:adjLst/>
            </dgm:shape>
            <dgm:presOf/>
          </dgm:layoutNode>
        </dgm:else>
      </dgm:choose>
      <dgm:forEach name="Name14" axis="followSib" ptType="sibTrans" hideLastTrans="0" cnt="1">
        <dgm:layoutNode name="parSpace">
          <dgm:alg type="sp"/>
          <dgm:shape xmlns:r="http://schemas.openxmlformats.org/officeDocument/2006/relationships" r:blip="">
            <dgm:adjLst/>
          </dgm:shape>
          <dgm:presOf/>
        </dgm:layoutNode>
      </dgm:forEach>
      <dgm:forEach name="Name15" axis="ch" ptType="node">
        <dgm:choose name="Name16">
          <dgm:if name="Name17" func="var" arg="dir" op="equ" val="norm">
            <dgm:layoutNode name="desBackupLeftNorm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if>
          <dgm:else name="Name18">
            <dgm:choose name="Name19">
              <dgm:if name="Name20" axis="self" ptType="node" func="pos" op="equ" val="1">
                <dgm:layoutNode name="desBackupRightRev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21"/>
            </dgm:choose>
          </dgm:else>
        </dgm:choose>
        <dgm:layoutNode name="desComposite">
          <dgm:alg type="composite"/>
          <dgm:shape xmlns:r="http://schemas.openxmlformats.org/officeDocument/2006/relationships" r:blip="">
            <dgm:adjLst/>
          </dgm:shape>
          <dgm:choose name="Name22">
            <dgm:if name="Name23" func="var" arg="dir" op="equ" val="norm">
              <dgm:constrLst>
                <dgm:constr type="ctrX" for="ch" forName="desCircle" refType="w" fact="0.5"/>
                <dgm:constr type="ctrY" for="ch" forName="desCircle" refType="h" fact="0.5"/>
                <dgm:constr type="w" for="ch" forName="desCircle" refType="w" fact="0.3249"/>
                <dgm:constr type="h" for="ch" forName="desCircle" refType="w" refFor="ch" refForName="desCircle"/>
                <dgm:constr type="l" for="ch" forName="chTx"/>
                <dgm:constr type="b" for="ch" forName="chTx" refType="h"/>
                <dgm:constr type="w" for="ch" forName="chTx" refType="w" fact="0.5786"/>
                <dgm:constr type="h" for="ch" forName="chTx" refType="h" fact="0.4525"/>
                <dgm:constr type="r" for="ch" forName="desTx" refType="w"/>
                <dgm:constr type="t" for="ch" forName="desTx"/>
                <dgm:constr type="w" for="ch" forName="desTx" refType="w" fact="0.5786"/>
                <dgm:constr type="h" for="ch" forName="desTx" refType="h" fact="0.4525"/>
              </dgm:constrLst>
            </dgm:if>
            <dgm:else name="Name24">
              <dgm:constrLst>
                <dgm:constr type="ctrX" for="ch" forName="desCircle" refType="w" fact="0.5"/>
                <dgm:constr type="ctrY" for="ch" forName="desCircle" refType="h" fact="0.5"/>
                <dgm:constr type="w" for="ch" forName="desCircle" refType="w" fact="0.3249"/>
                <dgm:constr type="h" for="ch" forName="desCircle" refType="w" refFor="ch" refForName="desCircle"/>
                <dgm:constr type="r" for="ch" forName="chTx" refType="w"/>
                <dgm:constr type="b" for="ch" forName="chTx" refType="h"/>
                <dgm:constr type="w" for="ch" forName="chTx" refType="w" fact="0.5786"/>
                <dgm:constr type="h" for="ch" forName="chTx" refType="h" fact="0.4525"/>
                <dgm:constr type="l" for="ch" forName="desTx"/>
                <dgm:constr type="t" for="ch" forName="desTx"/>
                <dgm:constr type="w" for="ch" forName="desTx" refType="w" fact="0.5786"/>
                <dgm:constr type="h" for="ch" forName="desTx" refType="h" fact="0.4525"/>
              </dgm:constrLst>
            </dgm:else>
          </dgm:choose>
          <dgm:layoutNode name="desCircle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>
              <dgm:constr type="h" refType="w" op="equ"/>
            </dgm:constrLst>
          </dgm:layoutNode>
          <dgm:layoutNode name="chTx" styleLbl="revTx">
            <dgm:choose name="Name25">
              <dgm:if name="Name26" func="var" arg="dir" op="equ" val="norm">
                <dgm:alg type="tx">
                  <dgm:param type="autoTxRot" val="grav"/>
                  <dgm:param type="parTxLTRAlign" val="r"/>
                  <dgm:param type="txAnchorVert" val="mid"/>
                  <dgm:param type="txAnchorVertCh" val="mid"/>
                </dgm:alg>
                <dgm:shape xmlns:r="http://schemas.openxmlformats.org/officeDocument/2006/relationships" rot="295" type="rect" r:blip="">
                  <dgm:adjLst/>
                </dgm:shape>
                <dgm:presOf axis="self" ptType="node"/>
              </dgm:if>
              <dgm:else name="Name27">
                <dgm:alg type="tx">
                  <dgm:param type="autoTxRot" val="grav"/>
                  <dgm:param type="parTxLTRAlign" val="l"/>
                  <dgm:param type="txAnchorVert" val="mid"/>
                  <dgm:param type="txAnchorVertCh" val="mid"/>
                </dgm:alg>
                <dgm:shape xmlns:r="http://schemas.openxmlformats.org/officeDocument/2006/relationships" rot="65" type="rect" r:blip="">
                  <dgm:adjLst/>
                </dgm:shape>
                <dgm:presOf axis="self" ptType="node"/>
              </dgm:else>
            </dgm:choose>
            <dgm:choose name="Name28">
              <dgm:if name="Name29" func="var" arg="dir" op="equ" val="norm">
                <dgm:constrLst>
                  <dgm:constr type="lMarg"/>
                  <dgm:constr type="rMarg" refType="primFontSz" fact="0.2"/>
                  <dgm:constr type="tMarg"/>
                  <dgm:constr type="bMarg"/>
                </dgm:constrLst>
              </dgm:if>
              <dgm:else name="Name30">
                <dgm:constrLst>
                  <dgm:constr type="rMarg"/>
                  <dgm:constr type="lMarg" refType="primFontSz" fact="0.2"/>
                  <dgm:constr type="tMarg"/>
                  <dgm:constr type="bMarg"/>
                </dgm:constrLst>
              </dgm:else>
            </dgm:choose>
            <dgm:ruleLst>
              <dgm:rule type="primFontSz" val="5" fact="NaN" max="NaN"/>
            </dgm:ruleLst>
          </dgm:layoutNode>
          <dgm:layoutNode name="desTx" styleLbl="revTx">
            <dgm:varLst>
              <dgm:bulletEnabled val="1"/>
            </dgm:varLst>
            <dgm:choose name="Name31">
              <dgm:if name="Name32" func="var" arg="dir" op="equ" val="norm">
                <dgm:alg type="tx">
                  <dgm:param type="autoTxRot" val="grav"/>
                  <dgm:param type="parTxLTRAlign" val="l"/>
                  <dgm:param type="shpTxLTRAlignCh" val="l"/>
                  <dgm:param type="stBulletLvl" val="1"/>
                  <dgm:param type="txAnchorVert" val="mid"/>
                </dgm:alg>
                <dgm:shape xmlns:r="http://schemas.openxmlformats.org/officeDocument/2006/relationships" rot="295" type="rect" r:blip="">
                  <dgm:adjLst/>
                </dgm:shape>
                <dgm:presOf axis="des" ptType="node"/>
              </dgm:if>
              <dgm:else name="Name33">
                <dgm:alg type="tx">
                  <dgm:param type="autoTxRot" val="grav"/>
                  <dgm:param type="parTxLTRAlign" val="r"/>
                  <dgm:param type="shpTxLTRAlignCh" val="r"/>
                  <dgm:param type="stBulletLvl" val="1"/>
                  <dgm:param type="txAnchorVert" val="mid"/>
                </dgm:alg>
                <dgm:shape xmlns:r="http://schemas.openxmlformats.org/officeDocument/2006/relationships" rot="65" type="rect" r:blip="">
                  <dgm:adjLst/>
                </dgm:shape>
                <dgm:presOf axis="des" ptType="node"/>
              </dgm:else>
            </dgm:choose>
            <dgm:choose name="Name34">
              <dgm:if name="Name35" func="var" arg="dir" op="equ" val="norm">
                <dgm:constrLst>
                  <dgm:constr type="rMarg"/>
                  <dgm:constr type="lMarg" refType="primFontSz" fact="0.2"/>
                  <dgm:constr type="tMarg"/>
                  <dgm:constr type="bMarg"/>
                </dgm:constrLst>
              </dgm:if>
              <dgm:else name="Name36">
                <dgm:constrLst>
                  <dgm:constr type="lMarg"/>
                  <dgm:constr type="rMarg" refType="primFontSz" fact="0.2"/>
                  <dgm:constr type="tMarg"/>
                  <dgm:constr type="b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layoutNode name="desBackupRightNorm">
          <dgm:alg type="sp"/>
          <dgm:shape xmlns:r="http://schemas.openxmlformats.org/officeDocument/2006/relationships" r:blip="">
            <dgm:adjLst/>
          </dgm:shape>
          <dgm:presOf/>
        </dgm:layoutNode>
        <dgm:choose name="Name37">
          <dgm:if name="Name38" func="var" arg="dir" op="neq" val="norm">
            <dgm:choose name="Name39">
              <dgm:if name="Name40" axis="self" ptType="node" func="revPos" op="neq" val="1">
                <dgm:layoutNode name="desBackupLeftRev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41"/>
            </dgm:choose>
          </dgm:if>
          <dgm:else name="Name42"/>
        </dgm:choose>
        <dgm:forEach name="Name43" axis="followSib" ptType="sibTrans" hideLastTrans="0" cnt="1">
          <dgm:layoutNode name="desSpace">
            <dgm:alg type="sp"/>
            <dgm:shape xmlns:r="http://schemas.openxmlformats.org/officeDocument/2006/relationships" r:blip="">
              <dgm:adjLst/>
            </dgm:shape>
            <dgm:presOf/>
          </dgm:layoutNode>
        </dgm:forEach>
      </dgm:forEach>
      <dgm:choose name="Name44">
        <dgm:if name="Name45" func="var" arg="dir" op="neq" val="norm">
          <dgm:layoutNode name="parBackupRev">
            <dgm:alg type="sp"/>
            <dgm:shape xmlns:r="http://schemas.openxmlformats.org/officeDocument/2006/relationships" r:blip="">
              <dgm:adjLst/>
            </dgm:shape>
            <dgm:presOf/>
          </dgm:layoutNode>
        </dgm:if>
        <dgm:else name="Name4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3A4F73-A554-4012-88D9-C3785AF09161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9E5839-BE08-48F0-88A3-05C58666D2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924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9E5839-BE08-48F0-88A3-05C58666D29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7050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9E5839-BE08-48F0-88A3-05C58666D29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9220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9E5839-BE08-48F0-88A3-05C58666D29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4769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9E5839-BE08-48F0-88A3-05C58666D29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5594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9E5839-BE08-48F0-88A3-05C58666D29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2041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72E0C910-0166-48E0-B8EF-5071277A02A8}" type="datetime8">
              <a:rPr lang="en-US" smtClean="0"/>
              <a:t>10/27/2021 3:48 PM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0613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9E5839-BE08-48F0-88A3-05C58666D29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947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9E5839-BE08-48F0-88A3-05C58666D29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8715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72E0C910-0166-48E0-B8EF-5071277A02A8}" type="datetime8">
              <a:rPr lang="en-US" smtClean="0"/>
              <a:t>10/27/2021 3:48 PM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5613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9E5839-BE08-48F0-88A3-05C58666D29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8547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Ø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9E5839-BE08-48F0-88A3-05C58666D29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3768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BDE381-E731-4541-B33D-78243C45E9B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0204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72E0C910-0166-48E0-B8EF-5071277A02A8}" type="datetime8">
              <a:rPr lang="en-US" smtClean="0"/>
              <a:t>10/27/2021 3:48 PM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0596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9E5839-BE08-48F0-88A3-05C58666D29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5456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9E5839-BE08-48F0-88A3-05C58666D29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1133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9E5839-BE08-48F0-88A3-05C58666D29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0095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9E5839-BE08-48F0-88A3-05C58666D293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9029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BDE381-E731-4541-B33D-78243C45E9B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0310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9E5839-BE08-48F0-88A3-05C58666D293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1062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9E5839-BE08-48F0-88A3-05C58666D293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9145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72E0C910-0166-48E0-B8EF-5071277A02A8}" type="datetime8">
              <a:rPr lang="en-US" smtClean="0"/>
              <a:t>10/27/2021 3:48 PM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0689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72E0C910-0166-48E0-B8EF-5071277A02A8}" type="datetime8">
              <a:rPr lang="en-US" smtClean="0"/>
              <a:t>10/27/2021 3:48 PM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6539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72E0C910-0166-48E0-B8EF-5071277A02A8}" type="datetime8">
              <a:rPr lang="en-US" smtClean="0"/>
              <a:t>10/27/2021 3:48 PM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6772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72E0C910-0166-48E0-B8EF-5071277A02A8}" type="datetime8">
              <a:rPr lang="en-US" smtClean="0"/>
              <a:t>10/27/2021 3:48 PM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1001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1DB9D2-934E-4525-94E8-8C14A8B8554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4215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72E0C910-0166-48E0-B8EF-5071277A02A8}" type="datetime8">
              <a:rPr lang="en-US" smtClean="0"/>
              <a:t>10/27/2021 3:48 PM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8557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72E0C910-0166-48E0-B8EF-5071277A02A8}" type="datetime8">
              <a:rPr lang="en-US" smtClean="0"/>
              <a:t>10/27/2021 3:48 PM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5187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cppcon.qbstores.com/" TargetMode="External"/><Relationship Id="rId4" Type="http://schemas.microsoft.com/office/2007/relationships/hdphoto" Target="../media/hdphoto1.wdp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99CA9-06EB-4F90-8676-40793CD00E40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C9BA-E458-41C4-9F50-E3C33417E4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1321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99CA9-06EB-4F90-8676-40793CD00E40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C9BA-E458-41C4-9F50-E3C33417E4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31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99CA9-06EB-4F90-8676-40793CD00E40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C9BA-E458-41C4-9F50-E3C33417E4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5327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Walkin 3">
    <p:bg>
      <p:bgPr>
        <a:solidFill>
          <a:srgbClr val="210E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536593"/>
            <a:ext cx="5511800" cy="99719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3600" spc="-49" baseline="0"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8"/>
            <a:ext cx="9144000" cy="276999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0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8A163C-6938-402F-928F-D9DB9DE804AF}"/>
              </a:ext>
            </a:extLst>
          </p:cNvPr>
          <p:cNvSpPr txBox="1"/>
          <p:nvPr userDrawn="1"/>
        </p:nvSpPr>
        <p:spPr>
          <a:xfrm>
            <a:off x="948208" y="6106493"/>
            <a:ext cx="2125147" cy="21557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401" dirty="0">
                <a:solidFill>
                  <a:schemeClr val="tx1"/>
                </a:solidFill>
                <a:latin typeface="+mn-lt"/>
                <a:cs typeface="Segoe UI Semilight" panose="020B0402040204020203" pitchFamily="34" charset="0"/>
              </a:rPr>
              <a:t>CppCon 2021</a:t>
            </a:r>
          </a:p>
        </p:txBody>
      </p:sp>
      <p:pic>
        <p:nvPicPr>
          <p:cNvPr id="2" name="MS logo white - EMF" descr="Microsoft logo white text version">
            <a:extLst>
              <a:ext uri="{FF2B5EF4-FFF2-40B4-BE49-F238E27FC236}">
                <a16:creationId xmlns:a16="http://schemas.microsoft.com/office/drawing/2014/main" id="{166DBEA6-B86B-4406-8256-F6ADF80EA5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778935" y="585788"/>
            <a:ext cx="1341267" cy="292608"/>
          </a:xfrm>
          <a:prstGeom prst="rect">
            <a:avLst/>
          </a:prstGeom>
        </p:spPr>
      </p:pic>
      <p:pic>
        <p:nvPicPr>
          <p:cNvPr id="4" name="Picture 3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A7667D3B-4D5F-4FC4-8385-91F9450870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84518">
                        <a14:foregroundMark x1="11675" y1="33882" x2="9391" y2="46588"/>
                        <a14:foregroundMark x1="38579" y1="38353" x2="36041" y2="50588"/>
                        <a14:foregroundMark x1="47462" y1="33412" x2="47462" y2="39294"/>
                        <a14:foregroundMark x1="31726" y1="42118" x2="31726" y2="42118"/>
                        <a14:foregroundMark x1="48223" y1="61882" x2="48223" y2="61882"/>
                        <a14:foregroundMark x1="80964" y1="35294" x2="84518" y2="475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/>
          <a:stretch/>
        </p:blipFill>
        <p:spPr>
          <a:xfrm>
            <a:off x="653242" y="6092879"/>
            <a:ext cx="251110" cy="24280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02B8D8D-FFB0-4D09-975F-5B91287FC519}"/>
              </a:ext>
            </a:extLst>
          </p:cNvPr>
          <p:cNvSpPr/>
          <p:nvPr userDrawn="1"/>
        </p:nvSpPr>
        <p:spPr>
          <a:xfrm>
            <a:off x="10370342" y="0"/>
            <a:ext cx="1821660" cy="690664"/>
          </a:xfrm>
          <a:prstGeom prst="rect">
            <a:avLst/>
          </a:prstGeom>
          <a:solidFill>
            <a:srgbClr val="210E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4307884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4B655BA-10A4-4A57-89DB-CFFBE1CA1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6391" y="1434372"/>
            <a:ext cx="11018520" cy="1844992"/>
          </a:xfrm>
        </p:spPr>
        <p:txBody>
          <a:bodyPr wrap="square">
            <a:spAutoFit/>
          </a:bodyPr>
          <a:lstStyle>
            <a:lvl1pPr marL="0" indent="0">
              <a:buNone/>
              <a:defRPr/>
            </a:lvl1pPr>
            <a:lvl2pPr marL="228578" indent="0">
              <a:buNone/>
              <a:defRPr/>
            </a:lvl2pPr>
            <a:lvl3pPr marL="457154" indent="0">
              <a:buNone/>
              <a:defRPr/>
            </a:lvl3pPr>
            <a:lvl4pPr marL="685732" indent="0">
              <a:buNone/>
              <a:defRPr/>
            </a:lvl4pPr>
            <a:lvl5pPr marL="914312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0601620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905">
          <p15:clr>
            <a:srgbClr val="5ACBF0"/>
          </p15:clr>
        </p15:guide>
        <p15:guide id="4" orient="horz" pos="1272">
          <p15:clr>
            <a:srgbClr val="5ACBF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ideo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20"/>
            <a:ext cx="9144000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6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49" baseline="0" dirty="0">
                <a:ln w="3175">
                  <a:noFill/>
                </a:ln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Video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98876F-9680-4EC8-AE1D-A0C1CC3107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95106" y="1043610"/>
            <a:ext cx="8750161" cy="5814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490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1">
          <p15:clr>
            <a:srgbClr val="5ACBF0"/>
          </p15:clr>
        </p15:guide>
        <p15:guide id="3" orient="horz" pos="1914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creenshot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D883269-C75C-4B87-8CD9-BE4E94E2B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C923CE-7CB3-4CF0-AAA2-722B1683A1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15300" y="2017713"/>
            <a:ext cx="3494088" cy="4251325"/>
          </a:xfrm>
        </p:spPr>
        <p:txBody>
          <a:bodyPr/>
          <a:lstStyle>
            <a:lvl1pPr marL="0" indent="0">
              <a:buFontTx/>
              <a:buNone/>
              <a:defRPr sz="2000"/>
            </a:lvl1pPr>
          </a:lstStyle>
          <a:p>
            <a:pPr lvl="0"/>
            <a:r>
              <a:rPr lang="en-US"/>
              <a:t>Add a caption</a:t>
            </a:r>
          </a:p>
        </p:txBody>
      </p:sp>
      <p:sp>
        <p:nvSpPr>
          <p:cNvPr id="3" name="Picture Placeholder 2" descr="This screenshot is a 'placeholder' only. Drag or drop your screen shot here, or click and tap the center to insert a photo.">
            <a:extLst>
              <a:ext uri="{FF2B5EF4-FFF2-40B4-BE49-F238E27FC236}">
                <a16:creationId xmlns:a16="http://schemas.microsoft.com/office/drawing/2014/main" id="{32952E5A-3BE5-4580-872E-DC3A31E8D44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582612" y="1436688"/>
            <a:ext cx="7253288" cy="4832350"/>
          </a:xfrm>
          <a:blipFill>
            <a:blip r:embed="rId2"/>
            <a:stretch>
              <a:fillRect/>
            </a:stretch>
          </a:blipFill>
        </p:spPr>
        <p:txBody>
          <a:bodyPr bIns="1005840" anchor="ctr">
            <a:noAutofit/>
          </a:bodyPr>
          <a:lstStyle>
            <a:lvl1pPr marL="0" indent="0" algn="ctr">
              <a:buNone/>
              <a:defRPr sz="1001" b="1">
                <a:solidFill>
                  <a:srgbClr val="000000"/>
                </a:solidFill>
              </a:defRPr>
            </a:lvl1pPr>
          </a:lstStyle>
          <a:p>
            <a:r>
              <a:rPr lang="en-US"/>
              <a:t>Drag &amp; drop a screenshot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 </a:t>
            </a:r>
          </a:p>
        </p:txBody>
      </p:sp>
    </p:spTree>
    <p:extLst>
      <p:ext uri="{BB962C8B-B14F-4D97-AF65-F5344CB8AC3E}">
        <p14:creationId xmlns:p14="http://schemas.microsoft.com/office/powerpoint/2010/main" val="130402103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0" pos="4937" userDrawn="1">
          <p15:clr>
            <a:srgbClr val="5ACBF0"/>
          </p15:clr>
        </p15:guide>
        <p15:guide id="21" pos="5112" userDrawn="1">
          <p15:clr>
            <a:srgbClr val="5ACBF0"/>
          </p15:clr>
        </p15:guide>
        <p15:guide id="28" orient="horz" pos="905" userDrawn="1">
          <p15:clr>
            <a:srgbClr val="5ACBF0"/>
          </p15:clr>
        </p15:guide>
        <p15:guide id="29" orient="horz" pos="1271" userDrawn="1">
          <p15:clr>
            <a:srgbClr val="5ACBF0"/>
          </p15:clr>
        </p15:guide>
        <p15:guide id="30" orient="horz" pos="288" userDrawn="1">
          <p15:clr>
            <a:srgbClr val="5ACBF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99CA9-06EB-4F90-8676-40793CD00E40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C9BA-E458-41C4-9F50-E3C33417E4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4031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99CA9-06EB-4F90-8676-40793CD00E40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C9BA-E458-41C4-9F50-E3C33417E4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819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99CA9-06EB-4F90-8676-40793CD00E40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C9BA-E458-41C4-9F50-E3C33417E4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331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99CA9-06EB-4F90-8676-40793CD00E40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C9BA-E458-41C4-9F50-E3C33417E4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7517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99CA9-06EB-4F90-8676-40793CD00E40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C9BA-E458-41C4-9F50-E3C33417E4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544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99CA9-06EB-4F90-8676-40793CD00E40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C9BA-E458-41C4-9F50-E3C33417E4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624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99CA9-06EB-4F90-8676-40793CD00E40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C9BA-E458-41C4-9F50-E3C33417E4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6678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99CA9-06EB-4F90-8676-40793CD00E40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C9BA-E458-41C4-9F50-E3C33417E4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419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sv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C99CA9-06EB-4F90-8676-40793CD00E40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09C9BA-E458-41C4-9F50-E3C33417E40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85D9111-616A-42C1-BB97-D4E08103C7D9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0812787" y="155508"/>
            <a:ext cx="1252213" cy="23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905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686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ka.ms/cpp/20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1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10" Type="http://schemas.openxmlformats.org/officeDocument/2006/relationships/image" Target="../media/image9.svg"/><Relationship Id="rId4" Type="http://schemas.openxmlformats.org/officeDocument/2006/relationships/diagramData" Target="../diagrams/data3.xml"/><Relationship Id="rId9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aka.ms/cpp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ka.ms/asan" TargetMode="External"/><Relationship Id="rId4" Type="http://schemas.microsoft.com/office/2007/relationships/hdphoto" Target="../media/hdphoto7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aka.ms/cpp/libfuzzer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hyperlink" Target="https://aka.ms/cpp/clangtidy" TargetMode="External"/><Relationship Id="rId7" Type="http://schemas.openxmlformats.org/officeDocument/2006/relationships/image" Target="../media/image23.png"/><Relationship Id="rId12" Type="http://schemas.openxmlformats.org/officeDocument/2006/relationships/image" Target="../media/image24.png"/><Relationship Id="rId2" Type="http://schemas.openxmlformats.org/officeDocument/2006/relationships/hyperlink" Target="https://aka.ms/cpp/linter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aka.ms/cpp/libfuzzer" TargetMode="External"/><Relationship Id="rId11" Type="http://schemas.microsoft.com/office/2007/relationships/hdphoto" Target="../media/hdphoto7.wdp"/><Relationship Id="rId5" Type="http://schemas.openxmlformats.org/officeDocument/2006/relationships/hyperlink" Target="https://aka.ms/asan" TargetMode="External"/><Relationship Id="rId10" Type="http://schemas.openxmlformats.org/officeDocument/2006/relationships/image" Target="../media/image22.png"/><Relationship Id="rId4" Type="http://schemas.openxmlformats.org/officeDocument/2006/relationships/hyperlink" Target="https://aka.ms/cpp/ca/bg" TargetMode="External"/><Relationship Id="rId9" Type="http://schemas.openxmlformats.org/officeDocument/2006/relationships/image" Target="../media/image9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vcpkg.io/" TargetMode="Externa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hyperlink" Target="https://aka.ms/vcpkg/team" TargetMode="External"/><Relationship Id="rId4" Type="http://schemas.openxmlformats.org/officeDocument/2006/relationships/image" Target="../media/image9.sv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aka.ms/cmake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aka.ms/vslinux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aka.ms/vslinux/blizzard" TargetMode="Externa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aka.ms/cppcon/discord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ka.ms/cppcon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aka.ms/vsthemes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diagramLayout" Target="../diagrams/layout4.xml"/><Relationship Id="rId7" Type="http://schemas.openxmlformats.org/officeDocument/2006/relationships/image" Target="../media/image8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hyperlink" Target="http://aka.ms/18xfaster" TargetMode="External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openxmlformats.org/officeDocument/2006/relationships/chart" Target="../charts/chart3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11" Type="http://schemas.openxmlformats.org/officeDocument/2006/relationships/chart" Target="../charts/chart2.xml"/><Relationship Id="rId5" Type="http://schemas.openxmlformats.org/officeDocument/2006/relationships/diagramQuickStyle" Target="../diagrams/quickStyle5.xml"/><Relationship Id="rId10" Type="http://schemas.openxmlformats.org/officeDocument/2006/relationships/chart" Target="../charts/chart1.xml"/><Relationship Id="rId4" Type="http://schemas.openxmlformats.org/officeDocument/2006/relationships/diagramLayout" Target="../diagrams/layout5.xml"/><Relationship Id="rId9" Type="http://schemas.openxmlformats.org/officeDocument/2006/relationships/image" Target="../media/image9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diagramLayout" Target="../diagrams/layout6.xml"/><Relationship Id="rId7" Type="http://schemas.openxmlformats.org/officeDocument/2006/relationships/image" Target="../media/image8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Relationship Id="rId9" Type="http://schemas.openxmlformats.org/officeDocument/2006/relationships/hyperlink" Target="http://aka.ms/18xfaster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13" Type="http://schemas.openxmlformats.org/officeDocument/2006/relationships/image" Target="../media/image34.png"/><Relationship Id="rId3" Type="http://schemas.openxmlformats.org/officeDocument/2006/relationships/hyperlink" Target="https://de.wikipedia.org/wiki/Gears_5" TargetMode="External"/><Relationship Id="rId7" Type="http://schemas.openxmlformats.org/officeDocument/2006/relationships/diagramColors" Target="../diagrams/colors7.xml"/><Relationship Id="rId12" Type="http://schemas.openxmlformats.org/officeDocument/2006/relationships/chart" Target="../charts/chart4.xml"/><Relationship Id="rId2" Type="http://schemas.openxmlformats.org/officeDocument/2006/relationships/image" Target="../media/image33.png"/><Relationship Id="rId16" Type="http://schemas.openxmlformats.org/officeDocument/2006/relationships/hyperlink" Target="https://commons.wikimedia.org/wiki/File:Forza_Motorsport_logo.svg" TargetMode="Externa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7.xml"/><Relationship Id="rId11" Type="http://schemas.openxmlformats.org/officeDocument/2006/relationships/hyperlink" Target="http://aka.ms/18xfaster" TargetMode="External"/><Relationship Id="rId5" Type="http://schemas.openxmlformats.org/officeDocument/2006/relationships/diagramLayout" Target="../diagrams/layout7.xml"/><Relationship Id="rId15" Type="http://schemas.openxmlformats.org/officeDocument/2006/relationships/image" Target="../media/image35.png"/><Relationship Id="rId10" Type="http://schemas.openxmlformats.org/officeDocument/2006/relationships/image" Target="../media/image9.svg"/><Relationship Id="rId4" Type="http://schemas.openxmlformats.org/officeDocument/2006/relationships/diagramData" Target="../diagrams/data7.xml"/><Relationship Id="rId9" Type="http://schemas.openxmlformats.org/officeDocument/2006/relationships/image" Target="../media/image8.png"/><Relationship Id="rId14" Type="http://schemas.openxmlformats.org/officeDocument/2006/relationships/hyperlink" Target="https://fr.wikipedia.org/wiki/Forza_Horizon_4" TargetMode="Externa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8.xml"/><Relationship Id="rId13" Type="http://schemas.openxmlformats.org/officeDocument/2006/relationships/image" Target="../media/image34.png"/><Relationship Id="rId3" Type="http://schemas.openxmlformats.org/officeDocument/2006/relationships/image" Target="../media/image33.png"/><Relationship Id="rId7" Type="http://schemas.openxmlformats.org/officeDocument/2006/relationships/diagramQuickStyle" Target="../diagrams/quickStyle8.xml"/><Relationship Id="rId12" Type="http://schemas.openxmlformats.org/officeDocument/2006/relationships/hyperlink" Target="http://aka.ms/18xfaster" TargetMode="External"/><Relationship Id="rId2" Type="http://schemas.openxmlformats.org/officeDocument/2006/relationships/notesSlide" Target="../notesSlides/notesSlide24.xml"/><Relationship Id="rId16" Type="http://schemas.openxmlformats.org/officeDocument/2006/relationships/hyperlink" Target="https://commons.wikimedia.org/wiki/File:Forza_Motorsport_logo.svg" TargetMode="Externa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8.xml"/><Relationship Id="rId11" Type="http://schemas.openxmlformats.org/officeDocument/2006/relationships/image" Target="../media/image9.svg"/><Relationship Id="rId5" Type="http://schemas.openxmlformats.org/officeDocument/2006/relationships/diagramData" Target="../diagrams/data8.xml"/><Relationship Id="rId15" Type="http://schemas.openxmlformats.org/officeDocument/2006/relationships/image" Target="../media/image35.png"/><Relationship Id="rId10" Type="http://schemas.openxmlformats.org/officeDocument/2006/relationships/image" Target="../media/image8.png"/><Relationship Id="rId4" Type="http://schemas.openxmlformats.org/officeDocument/2006/relationships/hyperlink" Target="https://de.wikipedia.org/wiki/Gears_5" TargetMode="External"/><Relationship Id="rId9" Type="http://schemas.microsoft.com/office/2007/relationships/diagramDrawing" Target="../diagrams/drawing8.xml"/><Relationship Id="rId14" Type="http://schemas.openxmlformats.org/officeDocument/2006/relationships/hyperlink" Target="https://fr.wikipedia.org/wiki/Forza_Horizon_4" TargetMode="Externa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https://aka.ms/cpp/suggest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aka.ms/cppcon/discord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ka.ms/cppcon" TargetMode="Externa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aka.ms/cpp/code" TargetMode="External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3.png"/><Relationship Id="rId7" Type="http://schemas.microsoft.com/office/2007/relationships/hdphoto" Target="../media/hdphoto3.wdp"/><Relationship Id="rId12" Type="http://schemas.openxmlformats.org/officeDocument/2006/relationships/hyperlink" Target="https://cppcon.qbstores.com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microsoft.com/office/2007/relationships/hdphoto" Target="../media/hdphoto5.wdp"/><Relationship Id="rId5" Type="http://schemas.openxmlformats.org/officeDocument/2006/relationships/image" Target="../media/image9.svg"/><Relationship Id="rId10" Type="http://schemas.openxmlformats.org/officeDocument/2006/relationships/image" Target="../media/image16.png"/><Relationship Id="rId4" Type="http://schemas.openxmlformats.org/officeDocument/2006/relationships/image" Target="../media/image8.png"/><Relationship Id="rId9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5.wdp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9.sv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microsoft.com/office/2007/relationships/hdphoto" Target="../media/hdphoto4.wdp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8.png"/><Relationship Id="rId10" Type="http://schemas.openxmlformats.org/officeDocument/2006/relationships/image" Target="../media/image15.png"/><Relationship Id="rId4" Type="http://schemas.openxmlformats.org/officeDocument/2006/relationships/diagramLayout" Target="../diagrams/layout1.xml"/><Relationship Id="rId9" Type="http://schemas.microsoft.com/office/2007/relationships/hdphoto" Target="../media/hdphoto3.wdp"/><Relationship Id="rId14" Type="http://schemas.openxmlformats.org/officeDocument/2006/relationships/hyperlink" Target="https://cppcon.qbstores.com/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9.sv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hyperlink" Target="https://aka.ms/vs2022launch" TargetMode="External"/><Relationship Id="rId5" Type="http://schemas.openxmlformats.org/officeDocument/2006/relationships/diagramQuickStyle" Target="../diagrams/quickStyle2.xml"/><Relationship Id="rId10" Type="http://schemas.openxmlformats.org/officeDocument/2006/relationships/hyperlink" Target="https://cppcon.qbstores.com/" TargetMode="External"/><Relationship Id="rId4" Type="http://schemas.openxmlformats.org/officeDocument/2006/relationships/diagramLayout" Target="../diagrams/layout2.xml"/><Relationship Id="rId9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hyperlink" Target="https://aka.ms/cpp/upgrade" TargetMode="External"/><Relationship Id="rId4" Type="http://schemas.openxmlformats.org/officeDocument/2006/relationships/hyperlink" Target="https://vcpkg.io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F937A-0A56-425D-B826-4EEE55A61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036505-4B7A-40F8-B045-8D2301961CD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2CED0E50-FC55-4607-8EA5-E390714505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6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anchor="t">
            <a:noAutofit/>
          </a:bodyPr>
          <a:lstStyle/>
          <a:p>
            <a:r>
              <a:rPr lang="en-US" sz="6000"/>
              <a:t>    Visual Studio</a:t>
            </a:r>
            <a:endParaRPr lang="en-US" sz="5403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BAB5C9F9-B291-43FC-9CE9-52161094C5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/>
              <a:t>Agenda</a:t>
            </a:r>
          </a:p>
          <a:p>
            <a:pPr marL="0" indent="0">
              <a:buNone/>
            </a:pPr>
            <a:endParaRPr lang="en-US"/>
          </a:p>
          <a:p>
            <a:pPr marL="514298" indent="-514298">
              <a:buFont typeface="+mj-lt"/>
              <a:buAutoNum type="arabicPeriod"/>
            </a:pPr>
            <a:r>
              <a:rPr lang="en-US"/>
              <a:t>Conformance</a:t>
            </a:r>
          </a:p>
          <a:p>
            <a:pPr marL="514298" indent="-514298">
              <a:buFont typeface="+mj-lt"/>
              <a:buAutoNum type="arabicPeriod"/>
            </a:pPr>
            <a:endParaRPr lang="en-US"/>
          </a:p>
          <a:p>
            <a:pPr marL="514298" indent="-514298">
              <a:buFont typeface="+mj-lt"/>
              <a:buAutoNum type="arabicPeriod"/>
            </a:pPr>
            <a:r>
              <a:rPr lang="en-US"/>
              <a:t>Code Safety </a:t>
            </a:r>
          </a:p>
          <a:p>
            <a:pPr marL="514298" indent="-514298">
              <a:buFont typeface="+mj-lt"/>
              <a:buAutoNum type="arabicPeriod"/>
            </a:pPr>
            <a:endParaRPr lang="en-US"/>
          </a:p>
          <a:p>
            <a:pPr marL="514298" indent="-514298">
              <a:buFont typeface="+mj-lt"/>
              <a:buAutoNum type="arabicPeriod"/>
            </a:pPr>
            <a:r>
              <a:rPr lang="en-US"/>
              <a:t>Cross-platform development</a:t>
            </a:r>
          </a:p>
          <a:p>
            <a:pPr marL="514298" indent="-514298">
              <a:buFont typeface="+mj-lt"/>
              <a:buAutoNum type="arabicPeriod"/>
            </a:pPr>
            <a:endParaRPr lang="en-US"/>
          </a:p>
          <a:p>
            <a:pPr marL="514298" indent="-514298">
              <a:buFont typeface="+mj-lt"/>
              <a:buAutoNum type="arabicPeriod"/>
            </a:pPr>
            <a:r>
              <a:rPr lang="en-US"/>
              <a:t>Developer and Team Productivity</a:t>
            </a:r>
          </a:p>
          <a:p>
            <a:pPr marL="514298" indent="-514298">
              <a:buFont typeface="+mj-lt"/>
              <a:buAutoNum type="arabicPeriod"/>
            </a:pPr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8D1A073-D015-43D7-A4BF-B203362239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5741" y="412835"/>
            <a:ext cx="795765" cy="79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610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604EE38-A364-44BC-B419-4D535ED67918}"/>
              </a:ext>
            </a:extLst>
          </p:cNvPr>
          <p:cNvSpPr/>
          <p:nvPr/>
        </p:nvSpPr>
        <p:spPr>
          <a:xfrm>
            <a:off x="1277656" y="2711131"/>
            <a:ext cx="2277979" cy="505328"/>
          </a:xfrm>
          <a:prstGeom prst="rect">
            <a:avLst/>
          </a:prstGeom>
          <a:solidFill>
            <a:srgbClr val="D6B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anchor="t">
            <a:noAutofit/>
          </a:bodyPr>
          <a:lstStyle/>
          <a:p>
            <a:r>
              <a:rPr lang="en-US" sz="6000"/>
              <a:t>    Visual Studio</a:t>
            </a:r>
            <a:endParaRPr lang="en-US" sz="5403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BAB5C9F9-B291-43FC-9CE9-52161094C5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Agenda</a:t>
            </a:r>
          </a:p>
          <a:p>
            <a:pPr marL="0" indent="0">
              <a:buNone/>
            </a:pPr>
            <a:endParaRPr lang="en-US" dirty="0"/>
          </a:p>
          <a:p>
            <a:pPr marL="514298" indent="-514298">
              <a:buFont typeface="+mj-lt"/>
              <a:buAutoNum type="arabicPeriod"/>
            </a:pPr>
            <a:r>
              <a:rPr lang="en-US" dirty="0"/>
              <a:t>Conformance</a:t>
            </a:r>
          </a:p>
          <a:p>
            <a:pPr marL="514298" indent="-514298">
              <a:buFont typeface="+mj-lt"/>
              <a:buAutoNum type="arabicPeriod"/>
            </a:pPr>
            <a:endParaRPr lang="en-US" dirty="0"/>
          </a:p>
          <a:p>
            <a:pPr marL="514298" indent="-514298">
              <a:buFont typeface="+mj-lt"/>
              <a:buAutoNum type="arabicPeriod"/>
            </a:pPr>
            <a:r>
              <a:rPr lang="en-US" dirty="0"/>
              <a:t>Code Safety </a:t>
            </a:r>
          </a:p>
          <a:p>
            <a:pPr marL="514298" indent="-514298">
              <a:buFont typeface="+mj-lt"/>
              <a:buAutoNum type="arabicPeriod"/>
            </a:pPr>
            <a:endParaRPr lang="en-US" dirty="0"/>
          </a:p>
          <a:p>
            <a:pPr marL="514298" indent="-514298">
              <a:buFont typeface="+mj-lt"/>
              <a:buAutoNum type="arabicPeriod"/>
            </a:pPr>
            <a:r>
              <a:rPr lang="en-US" dirty="0"/>
              <a:t>Cross-platform development</a:t>
            </a:r>
          </a:p>
          <a:p>
            <a:pPr marL="514298" indent="-514298">
              <a:buFont typeface="+mj-lt"/>
              <a:buAutoNum type="arabicPeriod"/>
            </a:pPr>
            <a:endParaRPr lang="en-US" dirty="0"/>
          </a:p>
          <a:p>
            <a:pPr marL="514298" indent="-514298">
              <a:buFont typeface="+mj-lt"/>
              <a:buAutoNum type="arabicPeriod"/>
            </a:pPr>
            <a:r>
              <a:rPr lang="en-US" dirty="0"/>
              <a:t>Developer and Team Productivity</a:t>
            </a:r>
          </a:p>
          <a:p>
            <a:pPr marL="514298" indent="-514298">
              <a:buFont typeface="+mj-lt"/>
              <a:buAutoNum type="arabicPeriod"/>
            </a:pPr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D9E7DFD-4C1A-4D8E-84D9-6B07013442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5741" y="412835"/>
            <a:ext cx="795765" cy="79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08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0A6618A-5D15-4499-AA15-DCE803FA4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At CppCon last year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01E7D6-6862-4DF9-924A-6DF860F58FF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053391">
            <a:off x="2810541" y="1727020"/>
            <a:ext cx="6570918" cy="484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06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ube of stacked chalk pastels">
            <a:extLst>
              <a:ext uri="{FF2B5EF4-FFF2-40B4-BE49-F238E27FC236}">
                <a16:creationId xmlns:a16="http://schemas.microsoft.com/office/drawing/2014/main" id="{6DCB9D8E-931F-45DC-BAE9-6E84EBE1AC7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56257"/>
            <a:ext cx="12169529" cy="8111039"/>
          </a:xfrm>
          <a:prstGeom prst="rect">
            <a:avLst/>
          </a:prstGeom>
        </p:spPr>
      </p:pic>
      <p:sp>
        <p:nvSpPr>
          <p:cNvPr id="6" name="Arrow: Pentagon 5">
            <a:extLst>
              <a:ext uri="{FF2B5EF4-FFF2-40B4-BE49-F238E27FC236}">
                <a16:creationId xmlns:a16="http://schemas.microsoft.com/office/drawing/2014/main" id="{26AA673F-CF40-4F6E-94D2-0C54CD7399BC}"/>
              </a:ext>
            </a:extLst>
          </p:cNvPr>
          <p:cNvSpPr/>
          <p:nvPr/>
        </p:nvSpPr>
        <p:spPr bwMode="auto">
          <a:xfrm>
            <a:off x="687471" y="637525"/>
            <a:ext cx="3801285" cy="768511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1" tIns="146304" rIns="182881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32381" fontAlgn="base">
              <a:spcBef>
                <a:spcPct val="0"/>
              </a:spcBef>
              <a:spcAft>
                <a:spcPct val="0"/>
              </a:spcAft>
            </a:pPr>
            <a:endParaRPr lang="en-US" sz="2401">
              <a:solidFill>
                <a:schemeClr val="bg2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6DB41C07-420B-4703-8491-3C41D19CD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Announcing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F497296-AB7A-4525-8A23-5F3196F5DE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7470" y="1825625"/>
            <a:ext cx="10515599" cy="479032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1800" dirty="0"/>
              <a:t>In Visual Studio 2019 version 16.11,</a:t>
            </a:r>
          </a:p>
          <a:p>
            <a:pPr marL="0" indent="0">
              <a:buNone/>
            </a:pPr>
            <a:r>
              <a:rPr lang="en-US" sz="3600" b="1" dirty="0"/>
              <a:t>C++20 </a:t>
            </a:r>
            <a:r>
              <a:rPr lang="en-US" sz="3600" dirty="0"/>
              <a:t>is now</a:t>
            </a:r>
          </a:p>
          <a:p>
            <a:pPr marL="0" indent="0">
              <a:buNone/>
            </a:pPr>
            <a:r>
              <a:rPr lang="en-US" sz="3600" b="1" dirty="0"/>
              <a:t>feature complete</a:t>
            </a:r>
            <a:endParaRPr lang="en-US" sz="3600" dirty="0"/>
          </a:p>
          <a:p>
            <a:pPr marL="0" indent="0">
              <a:buNone/>
            </a:pPr>
            <a:endParaRPr lang="en-US" sz="3600" b="1" dirty="0"/>
          </a:p>
          <a:p>
            <a:r>
              <a:rPr lang="en-US" sz="2401" dirty="0"/>
              <a:t>All features under </a:t>
            </a:r>
            <a:r>
              <a:rPr lang="en-US" sz="2401" dirty="0">
                <a:latin typeface="Consolas" panose="020B0609020204030204" pitchFamily="49" charset="0"/>
              </a:rPr>
              <a:t>/</a:t>
            </a:r>
            <a:r>
              <a:rPr lang="en-US" sz="2401" dirty="0" err="1">
                <a:latin typeface="Consolas" panose="020B0609020204030204" pitchFamily="49" charset="0"/>
              </a:rPr>
              <a:t>std:c</a:t>
            </a:r>
            <a:r>
              <a:rPr lang="en-US" sz="2401" dirty="0">
                <a:latin typeface="Consolas" panose="020B0609020204030204" pitchFamily="49" charset="0"/>
              </a:rPr>
              <a:t>++20</a:t>
            </a:r>
            <a:r>
              <a:rPr lang="en-US" sz="2401" dirty="0"/>
              <a:t> switch </a:t>
            </a:r>
            <a:br>
              <a:rPr lang="en-US" sz="2401" dirty="0"/>
            </a:br>
            <a:r>
              <a:rPr lang="en-US" sz="2401" dirty="0"/>
              <a:t>are </a:t>
            </a:r>
            <a:r>
              <a:rPr lang="en-US" sz="2401" b="1" dirty="0"/>
              <a:t>production ready</a:t>
            </a:r>
            <a:r>
              <a:rPr lang="en-US" sz="2401" dirty="0"/>
              <a:t> including </a:t>
            </a:r>
            <a:br>
              <a:rPr lang="en-US" sz="2401" dirty="0"/>
            </a:br>
            <a:r>
              <a:rPr lang="en-US" sz="2401" dirty="0"/>
              <a:t>modules, coroutines, concepts</a:t>
            </a:r>
          </a:p>
          <a:p>
            <a:r>
              <a:rPr lang="en-US" sz="2401" dirty="0"/>
              <a:t>C++20 features awaiting DR resolution </a:t>
            </a:r>
            <a:br>
              <a:rPr lang="en-US" sz="2401" dirty="0"/>
            </a:br>
            <a:r>
              <a:rPr lang="en-US" sz="2401" dirty="0"/>
              <a:t>are </a:t>
            </a:r>
            <a:r>
              <a:rPr lang="en-US" sz="2401" b="1" dirty="0"/>
              <a:t>available</a:t>
            </a:r>
            <a:r>
              <a:rPr lang="en-US" sz="2401" dirty="0"/>
              <a:t> for now under </a:t>
            </a:r>
            <a:r>
              <a:rPr lang="en-US" sz="2401" dirty="0">
                <a:latin typeface="Consolas" panose="020B0609020204030204" pitchFamily="49" charset="0"/>
              </a:rPr>
              <a:t>/</a:t>
            </a:r>
            <a:r>
              <a:rPr lang="en-US" sz="2401" dirty="0" err="1">
                <a:latin typeface="Consolas" panose="020B0609020204030204" pitchFamily="49" charset="0"/>
              </a:rPr>
              <a:t>std:c</a:t>
            </a:r>
            <a:r>
              <a:rPr lang="en-US" sz="2401" dirty="0">
                <a:latin typeface="Consolas" panose="020B0609020204030204" pitchFamily="49" charset="0"/>
              </a:rPr>
              <a:t>++latest</a:t>
            </a:r>
            <a:endParaRPr lang="en-US" sz="2400" dirty="0">
              <a:latin typeface="Consolas" panose="020B0609020204030204" pitchFamily="49" charset="0"/>
            </a:endParaRPr>
          </a:p>
          <a:p>
            <a:pPr marL="0" indent="0">
              <a:buNone/>
            </a:pPr>
            <a:endParaRPr lang="en-US" sz="2401" dirty="0"/>
          </a:p>
          <a:p>
            <a:pPr marL="0" indent="0">
              <a:buNone/>
            </a:pPr>
            <a:endParaRPr lang="en-US" sz="2401" dirty="0"/>
          </a:p>
          <a:p>
            <a:pPr marL="0" indent="0">
              <a:buNone/>
            </a:pPr>
            <a:r>
              <a:rPr lang="en-US" sz="2401" dirty="0"/>
              <a:t>Visit </a:t>
            </a:r>
            <a:r>
              <a:rPr lang="en-US" sz="2401" dirty="0">
                <a:hlinkClick r:id="rId4"/>
              </a:rPr>
              <a:t>https://aka.ms/cpp/20</a:t>
            </a:r>
            <a:r>
              <a:rPr lang="en-US" sz="2401" dirty="0"/>
              <a:t> for more details</a:t>
            </a:r>
          </a:p>
        </p:txBody>
      </p:sp>
    </p:spTree>
    <p:extLst>
      <p:ext uri="{BB962C8B-B14F-4D97-AF65-F5344CB8AC3E}">
        <p14:creationId xmlns:p14="http://schemas.microsoft.com/office/powerpoint/2010/main" val="306832946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58CF45C-03DB-4C56-85D5-A401916092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3076507"/>
            <a:ext cx="5617029" cy="3497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3D56E41-76DD-48B5-8EDB-BA1465282D7F}"/>
              </a:ext>
            </a:extLst>
          </p:cNvPr>
          <p:cNvSpPr/>
          <p:nvPr/>
        </p:nvSpPr>
        <p:spPr>
          <a:xfrm>
            <a:off x="7259172" y="3274180"/>
            <a:ext cx="2311551" cy="707886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>
                <a:solidFill>
                  <a:srgbClr val="FFFFFF"/>
                </a:solidFill>
              </a:rPr>
              <a:t>Developer </a:t>
            </a:r>
            <a:br>
              <a:rPr lang="en-US" sz="2000">
                <a:solidFill>
                  <a:srgbClr val="FFFFFF"/>
                </a:solidFill>
              </a:rPr>
            </a:br>
            <a:r>
              <a:rPr lang="en-US" sz="2000">
                <a:solidFill>
                  <a:srgbClr val="FFFFFF"/>
                </a:solidFill>
              </a:rPr>
              <a:t>inner-loop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C34190-38B8-44AD-BB5C-60E9229906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C++20 in    </a:t>
            </a:r>
            <a:r>
              <a:rPr lang="en-US" sz="3600" dirty="0"/>
              <a:t>  </a:t>
            </a:r>
            <a:r>
              <a:rPr lang="en-US" sz="2000" dirty="0"/>
              <a:t>  </a:t>
            </a:r>
            <a:r>
              <a:rPr lang="en-US" dirty="0"/>
              <a:t>Visual Studio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8DC6DB7-8C23-4761-879A-FBBF6929C3A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71605475"/>
              </p:ext>
            </p:extLst>
          </p:nvPr>
        </p:nvGraphicFramePr>
        <p:xfrm>
          <a:off x="2933324" y="1872818"/>
          <a:ext cx="6169715" cy="32829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Graphic 4">
            <a:extLst>
              <a:ext uri="{FF2B5EF4-FFF2-40B4-BE49-F238E27FC236}">
                <a16:creationId xmlns:a16="http://schemas.microsoft.com/office/drawing/2014/main" id="{9ED32886-BE07-4A9A-9F5A-F9141175E34B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6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883399" y="584069"/>
            <a:ext cx="707886" cy="707886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B547C8D-34FE-43D5-8732-BE4500A4B4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036033" y="677353"/>
            <a:ext cx="662921" cy="6629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8182E51-C392-4218-B11B-803CE85786F9}"/>
              </a:ext>
            </a:extLst>
          </p:cNvPr>
          <p:cNvSpPr txBox="1"/>
          <p:nvPr/>
        </p:nvSpPr>
        <p:spPr>
          <a:xfrm>
            <a:off x="368139" y="1442619"/>
            <a:ext cx="41523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Code Navigation ☑️ </a:t>
            </a:r>
          </a:p>
          <a:p>
            <a:pPr algn="r"/>
            <a:r>
              <a:rPr lang="en-US" sz="2400" dirty="0"/>
              <a:t>Linters ☑️ </a:t>
            </a:r>
          </a:p>
          <a:p>
            <a:pPr algn="r"/>
            <a:r>
              <a:rPr lang="en-US" sz="2400" dirty="0"/>
              <a:t>Colorization &amp; Formatting ☑️</a:t>
            </a:r>
          </a:p>
          <a:p>
            <a:pPr algn="r"/>
            <a:r>
              <a:rPr lang="en-US" sz="2400" dirty="0"/>
              <a:t>IntelliSense ⌛</a:t>
            </a:r>
            <a:r>
              <a:rPr lang="en-US" sz="1400" dirty="0">
                <a:solidFill>
                  <a:schemeClr val="bg1"/>
                </a:solidFill>
              </a:rPr>
              <a:t>;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1B3F25-9096-448C-9E37-08AEC59F4059}"/>
              </a:ext>
            </a:extLst>
          </p:cNvPr>
          <p:cNvSpPr txBox="1"/>
          <p:nvPr/>
        </p:nvSpPr>
        <p:spPr>
          <a:xfrm>
            <a:off x="7453776" y="874791"/>
            <a:ext cx="405639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☑️ MSVC</a:t>
            </a:r>
          </a:p>
          <a:p>
            <a:r>
              <a:rPr lang="en-US" sz="2400" dirty="0"/>
              <a:t>☑️ MSVC Code Analysis</a:t>
            </a:r>
          </a:p>
          <a:p>
            <a:r>
              <a:rPr lang="en-US" sz="2400" dirty="0"/>
              <a:t>☑️ </a:t>
            </a:r>
            <a:r>
              <a:rPr lang="en-US" sz="2400" dirty="0" err="1"/>
              <a:t>MSBuild</a:t>
            </a:r>
            <a:endParaRPr lang="en-US" sz="2400" dirty="0"/>
          </a:p>
          <a:p>
            <a:r>
              <a:rPr lang="en-US" sz="2400" dirty="0">
                <a:solidFill>
                  <a:schemeClr val="bg1"/>
                </a:solidFill>
              </a:rPr>
              <a:t>;</a:t>
            </a:r>
            <a:r>
              <a:rPr lang="en-US" sz="2400" dirty="0"/>
              <a:t>⌛ CMake</a:t>
            </a:r>
          </a:p>
          <a:p>
            <a:r>
              <a:rPr lang="en-US" sz="2400" dirty="0">
                <a:solidFill>
                  <a:schemeClr val="bg1"/>
                </a:solidFill>
              </a:rPr>
              <a:t>;</a:t>
            </a:r>
            <a:r>
              <a:rPr lang="en-US" sz="2400" dirty="0"/>
              <a:t>⌛ GCC</a:t>
            </a:r>
          </a:p>
          <a:p>
            <a:r>
              <a:rPr lang="en-US" sz="2400" dirty="0">
                <a:solidFill>
                  <a:schemeClr val="bg1"/>
                </a:solidFill>
              </a:rPr>
              <a:t>;</a:t>
            </a:r>
            <a:r>
              <a:rPr lang="en-US" sz="2400" dirty="0"/>
              <a:t>⌛ Clang/LLVM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0D8A27-B9AF-4344-B2B4-7C3CE94B659E}"/>
              </a:ext>
            </a:extLst>
          </p:cNvPr>
          <p:cNvSpPr txBox="1"/>
          <p:nvPr/>
        </p:nvSpPr>
        <p:spPr>
          <a:xfrm>
            <a:off x="6773782" y="4884680"/>
            <a:ext cx="48944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☑️ Stepping</a:t>
            </a:r>
          </a:p>
          <a:p>
            <a:r>
              <a:rPr lang="en-US" sz="2400" dirty="0"/>
              <a:t>☑️ Parallel Stacks</a:t>
            </a:r>
          </a:p>
          <a:p>
            <a:r>
              <a:rPr lang="en-US" sz="2400" dirty="0"/>
              <a:t>☑️ Debugger visualizers (.</a:t>
            </a:r>
            <a:r>
              <a:rPr lang="en-US" sz="2400" dirty="0" err="1"/>
              <a:t>natvis</a:t>
            </a:r>
            <a:r>
              <a:rPr lang="en-US" sz="2400" dirty="0"/>
              <a:t>)</a:t>
            </a:r>
          </a:p>
          <a:p>
            <a:r>
              <a:rPr lang="en-US" sz="2400" dirty="0"/>
              <a:t>☑️ Just My Code debugging </a:t>
            </a:r>
          </a:p>
        </p:txBody>
      </p:sp>
    </p:spTree>
    <p:extLst>
      <p:ext uri="{BB962C8B-B14F-4D97-AF65-F5344CB8AC3E}">
        <p14:creationId xmlns:p14="http://schemas.microsoft.com/office/powerpoint/2010/main" val="1624724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uiExpand="1" build="p"/>
      <p:bldP spid="9" grpId="0" build="p"/>
      <p:bldP spid="10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61FE1C43-D588-4C8F-BF57-E9D32A812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Demo</a:t>
            </a:r>
          </a:p>
        </p:txBody>
      </p:sp>
    </p:spTree>
    <p:extLst>
      <p:ext uri="{BB962C8B-B14F-4D97-AF65-F5344CB8AC3E}">
        <p14:creationId xmlns:p14="http://schemas.microsoft.com/office/powerpoint/2010/main" val="229489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55B2F9D-86E3-4B13-A5CA-7C99BD655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C++20 in action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67BEA4B-56A0-4C22-8BA2-1430EC621378}"/>
              </a:ext>
            </a:extLst>
          </p:cNvPr>
          <p:cNvGrpSpPr/>
          <p:nvPr/>
        </p:nvGrpSpPr>
        <p:grpSpPr>
          <a:xfrm>
            <a:off x="1863044" y="1547814"/>
            <a:ext cx="8176309" cy="892552"/>
            <a:chOff x="697415" y="4772874"/>
            <a:chExt cx="8176309" cy="892552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B4C31E7-E356-42A5-A10B-60E099CE034D}"/>
                </a:ext>
              </a:extLst>
            </p:cNvPr>
            <p:cNvSpPr txBox="1"/>
            <p:nvPr/>
          </p:nvSpPr>
          <p:spPr>
            <a:xfrm>
              <a:off x="1386545" y="4772874"/>
              <a:ext cx="7487179" cy="892552"/>
            </a:xfrm>
            <a:prstGeom prst="rect">
              <a:avLst/>
            </a:prstGeom>
            <a:solidFill>
              <a:srgbClr val="2F1444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sz="1600" i="1" dirty="0">
                  <a:solidFill>
                    <a:schemeClr val="bg1"/>
                  </a:solidFill>
                </a:rPr>
                <a:t>Thu, Oct 28 – 10:30am</a:t>
              </a:r>
            </a:p>
            <a:p>
              <a:r>
                <a:rPr lang="en-US" sz="2000" b="1" dirty="0">
                  <a:solidFill>
                    <a:schemeClr val="bg1"/>
                  </a:solidFill>
                </a:rPr>
                <a:t>C++20’s &lt;chrono&gt; Calendars and Time Zones in MSVC</a:t>
              </a:r>
            </a:p>
            <a:p>
              <a:r>
                <a:rPr lang="en-US" sz="1600" dirty="0"/>
                <a:t>Miya Natsuhara – `Online _4 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D2B379D-5583-4947-99F1-3876EF1BE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rgbClr val="7030A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500" b="95500" l="9500" r="90000">
                          <a14:foregroundMark x1="44000" y1="7750" x2="64500" y2="8500"/>
                          <a14:foregroundMark x1="50500" y1="4500" x2="55500" y2="4500"/>
                          <a14:foregroundMark x1="30500" y1="90000" x2="57500" y2="90750"/>
                          <a14:foregroundMark x1="37250" y1="94500" x2="48750" y2="95500"/>
                          <a14:foregroundMark x1="11000" y1="67250" x2="13000" y2="42250"/>
                          <a14:foregroundMark x1="9500" y1="48500" x2="13750" y2="69500"/>
                          <a14:foregroundMark x1="42250" y1="54750" x2="70000" y2="52250"/>
                          <a14:foregroundMark x1="48750" y1="36750" x2="48750" y2="36750"/>
                          <a14:foregroundMark x1="65000" y1="43500" x2="65000" y2="43500"/>
                          <a14:foregroundMark x1="48500" y1="65500" x2="48500" y2="65500"/>
                          <a14:backgroundMark x1="48750" y1="49250" x2="48750" y2="49250"/>
                        </a14:backgroundRemoval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697415" y="4772874"/>
              <a:ext cx="647700" cy="647700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FAAC05B-0116-4F2A-A9F6-639DD6E8043A}"/>
              </a:ext>
            </a:extLst>
          </p:cNvPr>
          <p:cNvGrpSpPr/>
          <p:nvPr/>
        </p:nvGrpSpPr>
        <p:grpSpPr>
          <a:xfrm>
            <a:off x="2320244" y="2628525"/>
            <a:ext cx="8176309" cy="892552"/>
            <a:chOff x="697415" y="4772874"/>
            <a:chExt cx="8176309" cy="89255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1E2D8DF-22AF-48FF-928B-A3C91CE42247}"/>
                </a:ext>
              </a:extLst>
            </p:cNvPr>
            <p:cNvSpPr txBox="1"/>
            <p:nvPr/>
          </p:nvSpPr>
          <p:spPr>
            <a:xfrm>
              <a:off x="1386545" y="4772874"/>
              <a:ext cx="7487179" cy="892552"/>
            </a:xfrm>
            <a:prstGeom prst="rect">
              <a:avLst/>
            </a:prstGeom>
            <a:solidFill>
              <a:srgbClr val="2F1444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sz="1600" i="1">
                  <a:solidFill>
                    <a:schemeClr val="bg1"/>
                  </a:solidFill>
                </a:rPr>
                <a:t>Tue, Oct 26 – 10:30am</a:t>
              </a:r>
            </a:p>
            <a:p>
              <a:r>
                <a:rPr lang="en-US" sz="2000" b="1">
                  <a:solidFill>
                    <a:schemeClr val="bg1"/>
                  </a:solidFill>
                </a:rPr>
                <a:t>Documentation in The Era of Concepts and Ranges</a:t>
              </a:r>
            </a:p>
            <a:p>
              <a:r>
                <a:rPr lang="en-US" sz="1600"/>
                <a:t>Sy Brand, Christopher Di Bella – `Online _3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06D2427-E176-40E7-8760-2F57BD7AF0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rgbClr val="7030A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500" b="95500" l="9500" r="90000">
                          <a14:foregroundMark x1="44000" y1="7750" x2="64500" y2="8500"/>
                          <a14:foregroundMark x1="50500" y1="4500" x2="55500" y2="4500"/>
                          <a14:foregroundMark x1="30500" y1="90000" x2="57500" y2="90750"/>
                          <a14:foregroundMark x1="37250" y1="94500" x2="48750" y2="95500"/>
                          <a14:foregroundMark x1="11000" y1="67250" x2="13000" y2="42250"/>
                          <a14:foregroundMark x1="9500" y1="48500" x2="13750" y2="69500"/>
                          <a14:foregroundMark x1="42250" y1="54750" x2="70000" y2="52250"/>
                          <a14:foregroundMark x1="48750" y1="36750" x2="48750" y2="36750"/>
                          <a14:foregroundMark x1="65000" y1="43500" x2="65000" y2="43500"/>
                          <a14:foregroundMark x1="48500" y1="65500" x2="48500" y2="65500"/>
                          <a14:backgroundMark x1="48750" y1="49250" x2="48750" y2="49250"/>
                        </a14:backgroundRemoval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697415" y="4772874"/>
              <a:ext cx="647700" cy="647700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1904D2A-9AFA-428F-8A21-52BCF01833C2}"/>
              </a:ext>
            </a:extLst>
          </p:cNvPr>
          <p:cNvGrpSpPr/>
          <p:nvPr/>
        </p:nvGrpSpPr>
        <p:grpSpPr>
          <a:xfrm>
            <a:off x="1863044" y="3685609"/>
            <a:ext cx="8176309" cy="892552"/>
            <a:chOff x="697415" y="4772874"/>
            <a:chExt cx="8176309" cy="892552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536936B-49E7-4DFF-B0CF-EBA15C477583}"/>
                </a:ext>
              </a:extLst>
            </p:cNvPr>
            <p:cNvSpPr txBox="1"/>
            <p:nvPr/>
          </p:nvSpPr>
          <p:spPr>
            <a:xfrm>
              <a:off x="1386545" y="4772874"/>
              <a:ext cx="7487179" cy="892552"/>
            </a:xfrm>
            <a:prstGeom prst="rect">
              <a:avLst/>
            </a:prstGeom>
            <a:solidFill>
              <a:srgbClr val="2F1444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sz="1600" i="1">
                  <a:solidFill>
                    <a:schemeClr val="bg1"/>
                  </a:solidFill>
                </a:rPr>
                <a:t>Mon, Oct 25 – 3:15pm</a:t>
              </a:r>
            </a:p>
            <a:p>
              <a:r>
                <a:rPr lang="en-US" sz="2000" b="1">
                  <a:solidFill>
                    <a:schemeClr val="bg1"/>
                  </a:solidFill>
                </a:rPr>
                <a:t>Implementing C++ Modules: Lessons Learned, Lessons Abandoned</a:t>
              </a:r>
            </a:p>
            <a:p>
              <a:r>
                <a:rPr lang="en-US" sz="1600"/>
                <a:t>Cameron DaCamara, Gabriel Dos Reis – _2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3806A73-9E7F-498F-B363-112F448CEE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rgbClr val="7030A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500" b="95500" l="9500" r="90000">
                          <a14:foregroundMark x1="44000" y1="7750" x2="64500" y2="8500"/>
                          <a14:foregroundMark x1="50500" y1="4500" x2="55500" y2="4500"/>
                          <a14:foregroundMark x1="30500" y1="90000" x2="57500" y2="90750"/>
                          <a14:foregroundMark x1="37250" y1="94500" x2="48750" y2="95500"/>
                          <a14:foregroundMark x1="11000" y1="67250" x2="13000" y2="42250"/>
                          <a14:foregroundMark x1="9500" y1="48500" x2="13750" y2="69500"/>
                          <a14:foregroundMark x1="42250" y1="54750" x2="70000" y2="52250"/>
                          <a14:foregroundMark x1="48750" y1="36750" x2="48750" y2="36750"/>
                          <a14:foregroundMark x1="65000" y1="43500" x2="65000" y2="43500"/>
                          <a14:foregroundMark x1="48500" y1="65500" x2="48500" y2="65500"/>
                          <a14:backgroundMark x1="48750" y1="49250" x2="48750" y2="49250"/>
                        </a14:backgroundRemoval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697415" y="4772874"/>
              <a:ext cx="647700" cy="647700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95F84D5-64CB-4B1F-BB99-658A431E26D6}"/>
              </a:ext>
            </a:extLst>
          </p:cNvPr>
          <p:cNvGrpSpPr/>
          <p:nvPr/>
        </p:nvGrpSpPr>
        <p:grpSpPr>
          <a:xfrm>
            <a:off x="2320244" y="4742693"/>
            <a:ext cx="8176309" cy="892552"/>
            <a:chOff x="697415" y="4772874"/>
            <a:chExt cx="8176309" cy="892552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F8DDF89-7750-4193-BC4D-6078C05A5F13}"/>
                </a:ext>
              </a:extLst>
            </p:cNvPr>
            <p:cNvSpPr txBox="1"/>
            <p:nvPr/>
          </p:nvSpPr>
          <p:spPr>
            <a:xfrm>
              <a:off x="1386545" y="4772874"/>
              <a:ext cx="7487179" cy="892552"/>
            </a:xfrm>
            <a:prstGeom prst="rect">
              <a:avLst/>
            </a:prstGeom>
            <a:solidFill>
              <a:srgbClr val="2F1444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sz="1600" i="1">
                  <a:solidFill>
                    <a:schemeClr val="bg1"/>
                  </a:solidFill>
                </a:rPr>
                <a:t>Thu, Oct 28 – 3:15pm</a:t>
              </a:r>
            </a:p>
            <a:p>
              <a:r>
                <a:rPr lang="en-US" sz="2000" b="1">
                  <a:solidFill>
                    <a:schemeClr val="bg1"/>
                  </a:solidFill>
                </a:rPr>
                <a:t>Why does std::format do that?</a:t>
              </a:r>
            </a:p>
            <a:p>
              <a:r>
                <a:rPr lang="en-US" sz="1600"/>
                <a:t>Charlie – _1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1F20111-BCFF-4C50-8ABE-93DC7F89D1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rgbClr val="7030A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500" b="95500" l="9500" r="90000">
                          <a14:foregroundMark x1="44000" y1="7750" x2="64500" y2="8500"/>
                          <a14:foregroundMark x1="50500" y1="4500" x2="55500" y2="4500"/>
                          <a14:foregroundMark x1="30500" y1="90000" x2="57500" y2="90750"/>
                          <a14:foregroundMark x1="37250" y1="94500" x2="48750" y2="95500"/>
                          <a14:foregroundMark x1="11000" y1="67250" x2="13000" y2="42250"/>
                          <a14:foregroundMark x1="9500" y1="48500" x2="13750" y2="69500"/>
                          <a14:foregroundMark x1="42250" y1="54750" x2="70000" y2="52250"/>
                          <a14:foregroundMark x1="48750" y1="36750" x2="48750" y2="36750"/>
                          <a14:foregroundMark x1="65000" y1="43500" x2="65000" y2="43500"/>
                          <a14:foregroundMark x1="48500" y1="65500" x2="48500" y2="65500"/>
                          <a14:backgroundMark x1="48750" y1="49250" x2="48750" y2="49250"/>
                        </a14:backgroundRemoval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697415" y="4772874"/>
              <a:ext cx="647700" cy="647700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0990386-64BC-4227-B0A1-FC3378B9CE23}"/>
              </a:ext>
            </a:extLst>
          </p:cNvPr>
          <p:cNvGrpSpPr/>
          <p:nvPr/>
        </p:nvGrpSpPr>
        <p:grpSpPr>
          <a:xfrm>
            <a:off x="1863044" y="5799777"/>
            <a:ext cx="8176309" cy="892552"/>
            <a:chOff x="697415" y="4772874"/>
            <a:chExt cx="8176309" cy="892552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94DC085-700B-4EEF-AF67-0847BD6DCE3D}"/>
                </a:ext>
              </a:extLst>
            </p:cNvPr>
            <p:cNvSpPr txBox="1"/>
            <p:nvPr/>
          </p:nvSpPr>
          <p:spPr>
            <a:xfrm>
              <a:off x="1386545" y="4772874"/>
              <a:ext cx="7487179" cy="892552"/>
            </a:xfrm>
            <a:prstGeom prst="rect">
              <a:avLst/>
            </a:prstGeom>
            <a:solidFill>
              <a:srgbClr val="2F1444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sz="1600" i="1">
                  <a:solidFill>
                    <a:schemeClr val="bg1"/>
                  </a:solidFill>
                </a:rPr>
                <a:t>Tue, Oct 26 – 4:45pm / Wed, Oct 27 – 12:30pm</a:t>
              </a:r>
            </a:p>
            <a:p>
              <a:r>
                <a:rPr lang="en-US" sz="2000" b="1">
                  <a:solidFill>
                    <a:schemeClr val="bg1"/>
                  </a:solidFill>
                </a:rPr>
                <a:t>In-memory and Persistent Representations of C++</a:t>
              </a:r>
            </a:p>
            <a:p>
              <a:r>
                <a:rPr lang="en-US" sz="1600"/>
                <a:t>Gabriel Dos Reis – `Online _2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499ABC7-8F56-4447-89C5-CA6E11B077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rgbClr val="7030A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500" b="95500" l="9500" r="90000">
                          <a14:foregroundMark x1="44000" y1="7750" x2="64500" y2="8500"/>
                          <a14:foregroundMark x1="50500" y1="4500" x2="55500" y2="4500"/>
                          <a14:foregroundMark x1="30500" y1="90000" x2="57500" y2="90750"/>
                          <a14:foregroundMark x1="37250" y1="94500" x2="48750" y2="95500"/>
                          <a14:foregroundMark x1="11000" y1="67250" x2="13000" y2="42250"/>
                          <a14:foregroundMark x1="9500" y1="48500" x2="13750" y2="69500"/>
                          <a14:foregroundMark x1="42250" y1="54750" x2="70000" y2="52250"/>
                          <a14:foregroundMark x1="48750" y1="36750" x2="48750" y2="36750"/>
                          <a14:foregroundMark x1="65000" y1="43500" x2="65000" y2="43500"/>
                          <a14:foregroundMark x1="48500" y1="65500" x2="48500" y2="65500"/>
                          <a14:backgroundMark x1="48750" y1="49250" x2="48750" y2="49250"/>
                        </a14:backgroundRemoval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697415" y="4772874"/>
              <a:ext cx="647700" cy="6477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1790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AAE47A8-50E0-472E-8EE4-23E8684653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6626" y="1511422"/>
            <a:ext cx="7985262" cy="47914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🏁 </a:t>
            </a:r>
            <a:r>
              <a:rPr lang="en-US" sz="3200" b="1" dirty="0"/>
              <a:t>Feature complete</a:t>
            </a:r>
          </a:p>
          <a:p>
            <a:pPr lvl="1"/>
            <a:r>
              <a:rPr lang="en-US" dirty="0"/>
              <a:t>C++23</a:t>
            </a:r>
          </a:p>
          <a:p>
            <a:pPr lvl="2"/>
            <a:r>
              <a:rPr lang="en-US" sz="2400" dirty="0" err="1">
                <a:latin typeface="Consolas" panose="020B0609020204030204" pitchFamily="49" charset="0"/>
              </a:rPr>
              <a:t>out_ptr</a:t>
            </a:r>
            <a:r>
              <a:rPr lang="en-US" sz="2400" dirty="0"/>
              <a:t> and </a:t>
            </a:r>
            <a:r>
              <a:rPr lang="en-US" sz="2400" dirty="0" err="1">
                <a:latin typeface="Consolas" panose="020B0609020204030204" pitchFamily="49" charset="0"/>
              </a:rPr>
              <a:t>inout_ptr</a:t>
            </a:r>
            <a:endParaRPr lang="en-US" sz="2400" dirty="0">
              <a:latin typeface="Consolas" panose="020B0609020204030204" pitchFamily="49" charset="0"/>
            </a:endParaRPr>
          </a:p>
          <a:p>
            <a:pPr lvl="2"/>
            <a:r>
              <a:rPr lang="en-US" sz="2400" dirty="0">
                <a:latin typeface="Consolas" panose="020B0609020204030204" pitchFamily="49" charset="0"/>
              </a:rPr>
              <a:t>contains</a:t>
            </a:r>
            <a:r>
              <a:rPr lang="en-US" sz="2400" dirty="0"/>
              <a:t> for </a:t>
            </a:r>
            <a:r>
              <a:rPr lang="en-US" sz="2400" dirty="0" err="1">
                <a:latin typeface="Consolas" panose="020B0609020204030204" pitchFamily="49" charset="0"/>
              </a:rPr>
              <a:t>basic_string</a:t>
            </a:r>
            <a:r>
              <a:rPr lang="en-US" sz="2400" dirty="0"/>
              <a:t> and </a:t>
            </a:r>
            <a:r>
              <a:rPr lang="en-US" sz="2400" dirty="0" err="1">
                <a:latin typeface="Consolas" panose="020B0609020204030204" pitchFamily="49" charset="0"/>
              </a:rPr>
              <a:t>basic_string_view</a:t>
            </a:r>
            <a:endParaRPr lang="en-US" sz="2400" dirty="0">
              <a:latin typeface="Consolas" panose="020B0609020204030204" pitchFamily="49" charset="0"/>
            </a:endParaRPr>
          </a:p>
          <a:p>
            <a:pPr lvl="2"/>
            <a:r>
              <a:rPr lang="en-US" sz="2400" dirty="0"/>
              <a:t>Other small features</a:t>
            </a:r>
          </a:p>
          <a:p>
            <a:pPr marL="0" indent="0">
              <a:buNone/>
            </a:pPr>
            <a:r>
              <a:rPr lang="en-US" sz="3200" dirty="0"/>
              <a:t>🕙 Coming next for C++23</a:t>
            </a:r>
          </a:p>
          <a:p>
            <a:pPr lvl="1"/>
            <a:r>
              <a:rPr lang="en-US" sz="2800" dirty="0"/>
              <a:t>STL</a:t>
            </a:r>
          </a:p>
          <a:p>
            <a:pPr lvl="2"/>
            <a:r>
              <a:rPr lang="en-US" sz="2400" dirty="0"/>
              <a:t>Standard library modules</a:t>
            </a:r>
          </a:p>
          <a:p>
            <a:pPr lvl="2"/>
            <a:r>
              <a:rPr lang="en-US" sz="2400" dirty="0"/>
              <a:t>Coroutines</a:t>
            </a:r>
          </a:p>
          <a:p>
            <a:endParaRPr lang="en-US" sz="3200" dirty="0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0C71B0B3-280E-40D0-A45C-1B22C30147AF}"/>
              </a:ext>
            </a:extLst>
          </p:cNvPr>
          <p:cNvSpPr txBox="1">
            <a:spLocks/>
          </p:cNvSpPr>
          <p:nvPr/>
        </p:nvSpPr>
        <p:spPr>
          <a:xfrm>
            <a:off x="715741" y="1399338"/>
            <a:ext cx="2863680" cy="5173724"/>
          </a:xfrm>
          <a:prstGeom prst="rect">
            <a:avLst/>
          </a:prstGeom>
          <a:solidFill>
            <a:srgbClr val="E2CFF1"/>
          </a:solidFill>
        </p:spPr>
        <p:txBody>
          <a:bodyPr vert="horz" wrap="square" lIns="0" tIns="0" rIns="0" bIns="0" rtlCol="0">
            <a:sp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22860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45720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6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68580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91440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sz="500" dirty="0">
              <a:solidFill>
                <a:srgbClr val="D83B01"/>
              </a:solidFill>
            </a:endParaRPr>
          </a:p>
          <a:p>
            <a:pPr lvl="1"/>
            <a:r>
              <a:rPr lang="en-US" sz="2800" dirty="0">
                <a:solidFill>
                  <a:srgbClr val="7030A0"/>
                </a:solidFill>
              </a:rPr>
              <a:t>✅</a:t>
            </a:r>
            <a:r>
              <a:rPr lang="en-US" sz="2800" dirty="0">
                <a:solidFill>
                  <a:srgbClr val="D83B01"/>
                </a:solidFill>
              </a:rPr>
              <a:t> </a:t>
            </a:r>
            <a:r>
              <a:rPr lang="en-US" sz="2800" dirty="0"/>
              <a:t>C++98* </a:t>
            </a:r>
          </a:p>
          <a:p>
            <a:pPr lvl="2"/>
            <a:r>
              <a:rPr lang="en-US" dirty="0"/>
              <a:t>* with /permissive-</a:t>
            </a:r>
          </a:p>
          <a:p>
            <a:pPr lvl="1"/>
            <a:r>
              <a:rPr lang="en-US" sz="2800" dirty="0">
                <a:solidFill>
                  <a:srgbClr val="7030A0"/>
                </a:solidFill>
              </a:rPr>
              <a:t>✅</a:t>
            </a:r>
            <a:r>
              <a:rPr lang="en-US" sz="2800" dirty="0">
                <a:solidFill>
                  <a:srgbClr val="D83B01"/>
                </a:solidFill>
              </a:rPr>
              <a:t> </a:t>
            </a:r>
            <a:r>
              <a:rPr lang="en-US" sz="2800" dirty="0"/>
              <a:t>C++11</a:t>
            </a:r>
          </a:p>
          <a:p>
            <a:pPr lvl="1"/>
            <a:r>
              <a:rPr lang="en-US" sz="2800" dirty="0">
                <a:solidFill>
                  <a:srgbClr val="7030A0"/>
                </a:solidFill>
              </a:rPr>
              <a:t>✅</a:t>
            </a:r>
            <a:r>
              <a:rPr lang="en-US" sz="2800" dirty="0"/>
              <a:t> C++14</a:t>
            </a:r>
          </a:p>
          <a:p>
            <a:pPr lvl="1"/>
            <a:r>
              <a:rPr lang="en-US" sz="2800" dirty="0">
                <a:solidFill>
                  <a:srgbClr val="7030A0"/>
                </a:solidFill>
              </a:rPr>
              <a:t>✅ </a:t>
            </a:r>
            <a:r>
              <a:rPr lang="en-US" sz="2800" dirty="0"/>
              <a:t>C++17</a:t>
            </a:r>
          </a:p>
          <a:p>
            <a:pPr lvl="1"/>
            <a:r>
              <a:rPr lang="en-US" sz="2800" dirty="0">
                <a:solidFill>
                  <a:srgbClr val="7030A0"/>
                </a:solidFill>
              </a:rPr>
              <a:t>✅ </a:t>
            </a:r>
            <a:r>
              <a:rPr lang="en-US" sz="2800" dirty="0"/>
              <a:t>C++20*</a:t>
            </a:r>
          </a:p>
          <a:p>
            <a:pPr lvl="2"/>
            <a:r>
              <a:rPr lang="en-US" sz="2400" dirty="0"/>
              <a:t> </a:t>
            </a:r>
            <a:r>
              <a:rPr lang="en-US" dirty="0"/>
              <a:t>*awaiting DR resolution</a:t>
            </a:r>
          </a:p>
          <a:p>
            <a:pPr lvl="1"/>
            <a:r>
              <a:rPr lang="en-US" sz="2800" dirty="0">
                <a:solidFill>
                  <a:srgbClr val="7030A0"/>
                </a:solidFill>
              </a:rPr>
              <a:t>🐱‍🏍 </a:t>
            </a:r>
            <a:r>
              <a:rPr lang="en-US" sz="2800" dirty="0">
                <a:solidFill>
                  <a:schemeClr val="tx1"/>
                </a:solidFill>
              </a:rPr>
              <a:t>C++23</a:t>
            </a:r>
            <a:endParaRPr lang="en-US" sz="2800" dirty="0"/>
          </a:p>
          <a:p>
            <a:pPr lvl="2"/>
            <a:r>
              <a:rPr lang="en-US" dirty="0"/>
              <a:t>with /</a:t>
            </a:r>
            <a:r>
              <a:rPr lang="en-US" dirty="0" err="1"/>
              <a:t>std:c</a:t>
            </a:r>
            <a:r>
              <a:rPr lang="en-US" dirty="0"/>
              <a:t>++latest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</p:txBody>
      </p:sp>
      <p:sp>
        <p:nvSpPr>
          <p:cNvPr id="7" name="Title 16">
            <a:extLst>
              <a:ext uri="{FF2B5EF4-FFF2-40B4-BE49-F238E27FC236}">
                <a16:creationId xmlns:a16="http://schemas.microsoft.com/office/drawing/2014/main" id="{B0DE6F09-4BAD-4285-8F45-1C8750FB4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wrap="square" anchor="t">
            <a:noAutofit/>
          </a:bodyPr>
          <a:lstStyle/>
          <a:p>
            <a:r>
              <a:rPr lang="en-US" sz="6000"/>
              <a:t>    Visual Studio</a:t>
            </a:r>
            <a:endParaRPr lang="en-US" sz="5403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5FC3C2F-9AFA-42EF-AA00-A57AFF31B4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5741" y="412835"/>
            <a:ext cx="795765" cy="79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024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604EE38-A364-44BC-B419-4D535ED67918}"/>
              </a:ext>
            </a:extLst>
          </p:cNvPr>
          <p:cNvSpPr/>
          <p:nvPr/>
        </p:nvSpPr>
        <p:spPr>
          <a:xfrm>
            <a:off x="1300905" y="3638231"/>
            <a:ext cx="2056186" cy="505328"/>
          </a:xfrm>
          <a:prstGeom prst="rect">
            <a:avLst/>
          </a:prstGeom>
          <a:solidFill>
            <a:srgbClr val="D6B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anchor="t">
            <a:noAutofit/>
          </a:bodyPr>
          <a:lstStyle/>
          <a:p>
            <a:r>
              <a:rPr lang="en-US" sz="6000"/>
              <a:t>    Visual Studio</a:t>
            </a:r>
            <a:endParaRPr lang="en-US" sz="5403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BAB5C9F9-B291-43FC-9CE9-52161094C5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Agenda</a:t>
            </a:r>
          </a:p>
          <a:p>
            <a:pPr marL="0" indent="0">
              <a:buNone/>
            </a:pPr>
            <a:endParaRPr lang="en-US" dirty="0"/>
          </a:p>
          <a:p>
            <a:pPr marL="514298" indent="-514298">
              <a:buFont typeface="+mj-lt"/>
              <a:buAutoNum type="arabicPeriod"/>
            </a:pPr>
            <a:r>
              <a:rPr lang="en-US" dirty="0"/>
              <a:t>Conformance</a:t>
            </a:r>
          </a:p>
          <a:p>
            <a:pPr marL="514298" indent="-514298">
              <a:buFont typeface="+mj-lt"/>
              <a:buAutoNum type="arabicPeriod"/>
            </a:pPr>
            <a:endParaRPr lang="en-US" dirty="0"/>
          </a:p>
          <a:p>
            <a:pPr marL="514298" indent="-514298">
              <a:buFont typeface="+mj-lt"/>
              <a:buAutoNum type="arabicPeriod"/>
            </a:pPr>
            <a:r>
              <a:rPr lang="en-US" dirty="0"/>
              <a:t>Code Safety </a:t>
            </a:r>
          </a:p>
          <a:p>
            <a:pPr marL="514298" indent="-514298">
              <a:buFont typeface="+mj-lt"/>
              <a:buAutoNum type="arabicPeriod"/>
            </a:pPr>
            <a:endParaRPr lang="en-US" dirty="0"/>
          </a:p>
          <a:p>
            <a:pPr marL="514298" indent="-514298">
              <a:buFont typeface="+mj-lt"/>
              <a:buAutoNum type="arabicPeriod"/>
            </a:pPr>
            <a:r>
              <a:rPr lang="en-US" dirty="0"/>
              <a:t>Cross-platform development</a:t>
            </a:r>
          </a:p>
          <a:p>
            <a:pPr marL="514298" indent="-514298">
              <a:buFont typeface="+mj-lt"/>
              <a:buAutoNum type="arabicPeriod"/>
            </a:pPr>
            <a:endParaRPr lang="en-US" dirty="0"/>
          </a:p>
          <a:p>
            <a:pPr marL="514298" indent="-514298">
              <a:buFont typeface="+mj-lt"/>
              <a:buAutoNum type="arabicPeriod"/>
            </a:pPr>
            <a:r>
              <a:rPr lang="en-US" dirty="0"/>
              <a:t>Developer and Team Productivity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F50EA83-95BC-4FC3-9F3C-C450AEA387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5741" y="412835"/>
            <a:ext cx="795765" cy="79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631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69BAE79-33C9-4730-A283-60AFA4CF5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Static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DD213F-EAB4-4B72-85A6-64C050D99B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687421"/>
            <a:ext cx="7886700" cy="31331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>
                <a:solidFill>
                  <a:srgbClr val="7030A0"/>
                </a:solidFill>
              </a:rPr>
              <a:t>✴ </a:t>
            </a:r>
            <a:r>
              <a:rPr lang="en-US"/>
              <a:t>New and improved checkers in MSVC Code Analysis</a:t>
            </a:r>
          </a:p>
          <a:p>
            <a:pPr lvl="1"/>
            <a:r>
              <a:rPr lang="en-US"/>
              <a:t>Returning a local variable with </a:t>
            </a:r>
            <a:r>
              <a:rPr lang="en-US">
                <a:latin typeface="Consolas" panose="020B0609020204030204" pitchFamily="49" charset="0"/>
              </a:rPr>
              <a:t>std::move</a:t>
            </a:r>
          </a:p>
          <a:p>
            <a:pPr lvl="1"/>
            <a:r>
              <a:rPr lang="en-US"/>
              <a:t>Path-sensitive bounds checking</a:t>
            </a:r>
          </a:p>
          <a:p>
            <a:pPr lvl="1"/>
            <a:r>
              <a:rPr lang="en-US"/>
              <a:t>Use-after-move</a:t>
            </a:r>
          </a:p>
          <a:p>
            <a:pPr lvl="1"/>
            <a:r>
              <a:rPr lang="en-US"/>
              <a:t>Lifetime checking for coroutines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08F2505-AC4E-42D3-A5F9-07DA3FE58687}"/>
              </a:ext>
            </a:extLst>
          </p:cNvPr>
          <p:cNvGrpSpPr/>
          <p:nvPr/>
        </p:nvGrpSpPr>
        <p:grpSpPr>
          <a:xfrm>
            <a:off x="1524003" y="4442050"/>
            <a:ext cx="7977467" cy="924398"/>
            <a:chOff x="667633" y="4986146"/>
            <a:chExt cx="7977467" cy="924398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C65DFB2-925F-4C1A-B4F0-2A437EBBF4AC}"/>
                </a:ext>
              </a:extLst>
            </p:cNvPr>
            <p:cNvSpPr txBox="1"/>
            <p:nvPr/>
          </p:nvSpPr>
          <p:spPr>
            <a:xfrm>
              <a:off x="1368787" y="4986830"/>
              <a:ext cx="7276313" cy="923714"/>
            </a:xfrm>
            <a:prstGeom prst="rect">
              <a:avLst/>
            </a:prstGeom>
            <a:solidFill>
              <a:srgbClr val="2F1444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sz="1801" i="1">
                  <a:solidFill>
                    <a:schemeClr val="bg1"/>
                  </a:solidFill>
                </a:rPr>
                <a:t>Thu, Oct 28 – 4:45pm / Fri, Oct 29 – 12:00pm</a:t>
              </a:r>
            </a:p>
            <a:p>
              <a:r>
                <a:rPr lang="en-US" b="1">
                  <a:latin typeface="Calibri" panose="020F0502020204030204" pitchFamily="34" charset="0"/>
                </a:rPr>
                <a:t>Finding bugs using path-sensitive static analysis</a:t>
              </a:r>
            </a:p>
            <a:p>
              <a:r>
                <a:rPr lang="en-US" sz="1801">
                  <a:solidFill>
                    <a:schemeClr val="bg1"/>
                  </a:solidFill>
                </a:rPr>
                <a:t>Gabor Horvath – </a:t>
              </a:r>
              <a:r>
                <a:rPr lang="en-US" sz="1801" i="1">
                  <a:solidFill>
                    <a:schemeClr val="bg1"/>
                  </a:solidFill>
                </a:rPr>
                <a:t>_3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7BA4E92-C011-478C-AD3F-905E1B3AD7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7030A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500" b="95500" l="9500" r="90000">
                          <a14:foregroundMark x1="44000" y1="7750" x2="64500" y2="8500"/>
                          <a14:foregroundMark x1="50500" y1="4500" x2="55500" y2="4500"/>
                          <a14:foregroundMark x1="30500" y1="90000" x2="57500" y2="90750"/>
                          <a14:foregroundMark x1="37250" y1="94500" x2="48750" y2="95500"/>
                          <a14:foregroundMark x1="11000" y1="67250" x2="13000" y2="42250"/>
                          <a14:foregroundMark x1="9500" y1="48500" x2="13750" y2="69500"/>
                          <a14:foregroundMark x1="42250" y1="54750" x2="70000" y2="52250"/>
                          <a14:foregroundMark x1="48750" y1="36750" x2="48750" y2="36750"/>
                          <a14:foregroundMark x1="65000" y1="43500" x2="65000" y2="43500"/>
                          <a14:foregroundMark x1="48500" y1="65500" x2="48500" y2="65500"/>
                          <a14:backgroundMark x1="48750" y1="49250" x2="48750" y2="49250"/>
                        </a14:backgroundRemoval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667633" y="4986146"/>
              <a:ext cx="647700" cy="64770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DA2E538-D85B-4170-A8CE-9F1CB6932E94}"/>
              </a:ext>
            </a:extLst>
          </p:cNvPr>
          <p:cNvGrpSpPr/>
          <p:nvPr/>
        </p:nvGrpSpPr>
        <p:grpSpPr>
          <a:xfrm>
            <a:off x="2522048" y="5535703"/>
            <a:ext cx="7977467" cy="924398"/>
            <a:chOff x="667633" y="4986146"/>
            <a:chExt cx="7977467" cy="924398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CB2946F-8628-4A68-9F45-EE296EFC5CAC}"/>
                </a:ext>
              </a:extLst>
            </p:cNvPr>
            <p:cNvSpPr txBox="1"/>
            <p:nvPr/>
          </p:nvSpPr>
          <p:spPr>
            <a:xfrm>
              <a:off x="1368787" y="4986830"/>
              <a:ext cx="7276313" cy="923714"/>
            </a:xfrm>
            <a:prstGeom prst="rect">
              <a:avLst/>
            </a:prstGeom>
            <a:solidFill>
              <a:srgbClr val="2F1444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sz="1801" i="1">
                  <a:solidFill>
                    <a:schemeClr val="bg1"/>
                  </a:solidFill>
                </a:rPr>
                <a:t>Tue, Oct 26 – 3:15pm</a:t>
              </a:r>
            </a:p>
            <a:p>
              <a:r>
                <a:rPr lang="en-US" b="1">
                  <a:latin typeface="Calibri" panose="020F0502020204030204" pitchFamily="34" charset="0"/>
                </a:rPr>
                <a:t>Static Analysis and Program Safety in C++: Making it Real</a:t>
              </a:r>
            </a:p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</a:rPr>
                <a:t>Sunny Chatterjee </a:t>
              </a:r>
              <a:r>
                <a:rPr lang="en-US" sz="1801">
                  <a:solidFill>
                    <a:schemeClr val="bg1"/>
                  </a:solidFill>
                </a:rPr>
                <a:t>– </a:t>
              </a:r>
              <a:r>
                <a:rPr lang="en-US" sz="1801" i="1">
                  <a:solidFill>
                    <a:schemeClr val="bg1"/>
                  </a:solidFill>
                </a:rPr>
                <a:t>_2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BAA69E7-A426-4420-8F1B-529EF677EF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7030A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500" b="95500" l="9500" r="90000">
                          <a14:foregroundMark x1="44000" y1="7750" x2="64500" y2="8500"/>
                          <a14:foregroundMark x1="50500" y1="4500" x2="55500" y2="4500"/>
                          <a14:foregroundMark x1="30500" y1="90000" x2="57500" y2="90750"/>
                          <a14:foregroundMark x1="37250" y1="94500" x2="48750" y2="95500"/>
                          <a14:foregroundMark x1="11000" y1="67250" x2="13000" y2="42250"/>
                          <a14:foregroundMark x1="9500" y1="48500" x2="13750" y2="69500"/>
                          <a14:foregroundMark x1="42250" y1="54750" x2="70000" y2="52250"/>
                          <a14:foregroundMark x1="48750" y1="36750" x2="48750" y2="36750"/>
                          <a14:foregroundMark x1="65000" y1="43500" x2="65000" y2="43500"/>
                          <a14:foregroundMark x1="48500" y1="65500" x2="48500" y2="65500"/>
                          <a14:backgroundMark x1="48750" y1="49250" x2="48750" y2="49250"/>
                        </a14:backgroundRemoval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667633" y="4986146"/>
              <a:ext cx="647700" cy="6477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88186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63695CD-D352-4A1A-8135-7761BF99767A}"/>
              </a:ext>
            </a:extLst>
          </p:cNvPr>
          <p:cNvSpPr/>
          <p:nvPr/>
        </p:nvSpPr>
        <p:spPr bwMode="auto">
          <a:xfrm>
            <a:off x="0" y="1629226"/>
            <a:ext cx="12192000" cy="1830409"/>
          </a:xfrm>
          <a:prstGeom prst="rect">
            <a:avLst/>
          </a:prstGeom>
          <a:solidFill>
            <a:srgbClr val="7030A0">
              <a:alpha val="28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1" tIns="146304" rIns="182881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381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F0AF6B-84A2-485E-B6D9-B01AC778E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347" y="1629227"/>
            <a:ext cx="8477173" cy="1772793"/>
          </a:xfrm>
        </p:spPr>
        <p:txBody>
          <a:bodyPr/>
          <a:lstStyle/>
          <a:p>
            <a:r>
              <a:rPr lang="en-US" sz="48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What’s New In</a:t>
            </a:r>
            <a:br>
              <a:rPr lang="en-US" sz="4800" b="1" dirty="0"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en-US" sz="48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  </a:t>
            </a:r>
            <a:r>
              <a:rPr lang="en-US" sz="4001" b="1" dirty="0">
                <a:solidFill>
                  <a:srgbClr val="27133D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‘ </a:t>
            </a:r>
            <a:r>
              <a:rPr lang="en-US" sz="48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Visual Studio</a:t>
            </a:r>
            <a:br>
              <a:rPr lang="en-US" sz="4800" b="1" dirty="0"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en-US" sz="28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64-bit IDE, C++20, WSL2, and More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2ECEA7-2654-4CCF-BE91-9310151B879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75348" y="3832420"/>
            <a:ext cx="8477173" cy="1661993"/>
          </a:xfrm>
        </p:spPr>
        <p:txBody>
          <a:bodyPr/>
          <a:lstStyle/>
          <a:p>
            <a:r>
              <a:rPr lang="en-US" b="1">
                <a:latin typeface="Segoe UI Light" panose="020B0502040204020203" pitchFamily="34" charset="0"/>
                <a:cs typeface="Segoe UI Light" panose="020B0502040204020203" pitchFamily="34" charset="0"/>
              </a:rPr>
              <a:t>Marian Luparu</a:t>
            </a:r>
            <a:r>
              <a:rPr lang="en-US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>
                <a:solidFill>
                  <a:schemeClr val="tx2">
                    <a:lumMod val="9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(he/him) </a:t>
            </a:r>
            <a:r>
              <a:rPr lang="en-US">
                <a:solidFill>
                  <a:schemeClr val="accent3">
                    <a:lumMod val="60000"/>
                    <a:lumOff val="4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@mluparu</a:t>
            </a:r>
          </a:p>
          <a:p>
            <a:r>
              <a:rPr lang="en-US" b="1">
                <a:latin typeface="Segoe UI Light" panose="020B0502040204020203" pitchFamily="34" charset="0"/>
                <a:cs typeface="Segoe UI Light" panose="020B0502040204020203" pitchFamily="34" charset="0"/>
              </a:rPr>
              <a:t>Sy Brand</a:t>
            </a:r>
            <a:r>
              <a:rPr lang="en-US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>
                <a:solidFill>
                  <a:schemeClr val="tx2">
                    <a:lumMod val="9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(they/them) </a:t>
            </a:r>
            <a:r>
              <a:rPr lang="en-US">
                <a:solidFill>
                  <a:schemeClr val="accent3">
                    <a:lumMod val="60000"/>
                    <a:lumOff val="4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@TartanLlama</a:t>
            </a:r>
          </a:p>
          <a:p>
            <a:endParaRPr lang="en-US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en-US">
                <a:solidFill>
                  <a:schemeClr val="accent3">
                    <a:lumMod val="60000"/>
                    <a:lumOff val="4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C++ Product Team, Microsoft</a:t>
            </a:r>
          </a:p>
          <a:p>
            <a:r>
              <a:rPr lang="en-US">
                <a:solidFill>
                  <a:srgbClr val="0563C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@VisualC </a:t>
            </a:r>
          </a:p>
          <a:p>
            <a:r>
              <a:rPr lang="en-US">
                <a:latin typeface="Segoe UI Light" panose="020B0502040204020203" pitchFamily="34" charset="0"/>
                <a:cs typeface="Segoe UI Light" panose="020B0502040204020203" pitchFamily="34" charset="0"/>
                <a:hlinkClick r:id="rId2"/>
              </a:rPr>
              <a:t>https://aka.ms/cpp</a:t>
            </a:r>
            <a:r>
              <a:rPr lang="en-US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5F690B1C-AF47-445D-8CEC-CB4CFD3CA4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5827" y="2365811"/>
            <a:ext cx="588023" cy="588023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4AF9069C-0378-4199-A25E-F494B680ACE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7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74308" y="1439936"/>
            <a:ext cx="5938261" cy="5938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67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BA578D6-87D1-4536-993E-70FF5F11C3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6982" l="0" r="99195">
                        <a14:foregroundMark x1="179" y1="1811" x2="179" y2="25956"/>
                        <a14:foregroundMark x1="179" y1="25956" x2="6708" y2="41650"/>
                        <a14:foregroundMark x1="6708" y1="41650" x2="22809" y2="43058"/>
                        <a14:foregroundMark x1="22809" y1="43058" x2="25134" y2="92958"/>
                        <a14:foregroundMark x1="25134" y1="92958" x2="41503" y2="98189"/>
                        <a14:foregroundMark x1="41503" y1="98189" x2="70930" y2="97183"/>
                        <a14:foregroundMark x1="70930" y1="97183" x2="99195" y2="97384"/>
                        <a14:foregroundMark x1="7335" y1="43260" x2="626" y2="32394"/>
                        <a14:foregroundMark x1="626" y1="32394" x2="89" y2="1006"/>
                        <a14:foregroundMark x1="2236" y1="0" x2="91234" y2="3421"/>
                        <a14:foregroundMark x1="91234" y1="3421" x2="85063" y2="42254"/>
                        <a14:foregroundMark x1="36494" y1="14688" x2="37835" y2="18109"/>
                        <a14:foregroundMark x1="29159" y1="46479" x2="27728" y2="63380"/>
                        <a14:foregroundMark x1="27728" y1="63380" x2="32021" y2="80684"/>
                        <a14:foregroundMark x1="32021" y1="80684" x2="38104" y2="91147"/>
                        <a14:foregroundMark x1="38104" y1="91147" x2="49463" y2="92153"/>
                        <a14:foregroundMark x1="49463" y1="92153" x2="93113" y2="81288"/>
                        <a14:foregroundMark x1="93113" y1="81288" x2="91503" y2="53119"/>
                        <a14:foregroundMark x1="91503" y1="53119" x2="77460" y2="39235"/>
                        <a14:foregroundMark x1="77460" y1="39235" x2="27191" y2="501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38158" y="4437876"/>
            <a:ext cx="6344245" cy="28394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A4962C-8CD3-416A-9461-72195A84D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Address Sanitizer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3401E3-E5E2-42BC-86C2-5191DDE732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2" y="1825626"/>
            <a:ext cx="6870967" cy="43709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>
                <a:latin typeface="Consolas" panose="020B0609020204030204" pitchFamily="49" charset="0"/>
              </a:rPr>
              <a:t>/</a:t>
            </a:r>
            <a:r>
              <a:rPr lang="en-US" sz="1800" err="1">
                <a:latin typeface="Consolas" panose="020B0609020204030204" pitchFamily="49" charset="0"/>
              </a:rPr>
              <a:t>fsanitize</a:t>
            </a:r>
            <a:r>
              <a:rPr lang="en-US" sz="1800">
                <a:latin typeface="Consolas" panose="020B0609020204030204" pitchFamily="49" charset="0"/>
              </a:rPr>
              <a:t>=address </a:t>
            </a:r>
            <a:r>
              <a:rPr lang="en-US" sz="1800"/>
              <a:t>support in MSVC </a:t>
            </a:r>
            <a:r>
              <a:rPr lang="en-US" sz="1800" b="1"/>
              <a:t>now generally-available</a:t>
            </a:r>
          </a:p>
          <a:p>
            <a:pPr lvl="1"/>
            <a:r>
              <a:rPr lang="en-US" sz="1600"/>
              <a:t>x86 and X64 support</a:t>
            </a:r>
          </a:p>
          <a:p>
            <a:pPr lvl="1"/>
            <a:r>
              <a:rPr lang="en-US" sz="1600"/>
              <a:t>Debug configurations (/</a:t>
            </a:r>
            <a:r>
              <a:rPr lang="en-US" sz="1600" err="1"/>
              <a:t>MTd</a:t>
            </a:r>
            <a:r>
              <a:rPr lang="en-US" sz="1600"/>
              <a:t>, /</a:t>
            </a:r>
            <a:r>
              <a:rPr lang="en-US" sz="1600" err="1"/>
              <a:t>MDd</a:t>
            </a:r>
            <a:r>
              <a:rPr lang="en-US" sz="1600"/>
              <a:t>) included</a:t>
            </a:r>
          </a:p>
          <a:p>
            <a:pPr lvl="1"/>
            <a:r>
              <a:rPr lang="en-US" sz="1600"/>
              <a:t>Runtime libraries automatically linked for command-line builds</a:t>
            </a:r>
          </a:p>
          <a:p>
            <a:pPr lvl="1"/>
            <a:endParaRPr lang="en-US" sz="1600"/>
          </a:p>
          <a:p>
            <a:pPr marL="0" indent="0">
              <a:buNone/>
            </a:pPr>
            <a:r>
              <a:rPr lang="en-US" sz="1800"/>
              <a:t>Visual Studio integration</a:t>
            </a:r>
          </a:p>
          <a:p>
            <a:pPr lvl="1"/>
            <a:r>
              <a:rPr lang="en-US" sz="1600" err="1"/>
              <a:t>MSBuild</a:t>
            </a:r>
            <a:r>
              <a:rPr lang="en-US" sz="1600"/>
              <a:t> &amp; CMake support for Windows &amp; Linux</a:t>
            </a:r>
          </a:p>
          <a:p>
            <a:pPr lvl="1"/>
            <a:r>
              <a:rPr lang="en-US" sz="1600"/>
              <a:t>Debugger integration for MSVC and Clang/LLVM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14ECAC-5050-4B54-992A-59981CE561F9}"/>
              </a:ext>
            </a:extLst>
          </p:cNvPr>
          <p:cNvSpPr txBox="1"/>
          <p:nvPr/>
        </p:nvSpPr>
        <p:spPr>
          <a:xfrm>
            <a:off x="2152649" y="5672919"/>
            <a:ext cx="55786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Segoe UI Light" panose="020B0502040204020203" pitchFamily="34" charset="0"/>
                <a:cs typeface="Segoe UI Light" panose="020B0502040204020203" pitchFamily="34" charset="0"/>
              </a:rPr>
              <a:t>Visit </a:t>
            </a:r>
            <a:r>
              <a:rPr lang="en-US">
                <a:latin typeface="Segoe UI Light" panose="020B0502040204020203" pitchFamily="34" charset="0"/>
                <a:cs typeface="Segoe UI Light" panose="020B0502040204020203" pitchFamily="34" charset="0"/>
                <a:hlinkClick r:id="rId5"/>
              </a:rPr>
              <a:t>https://aka.ms/asan</a:t>
            </a:r>
            <a:r>
              <a:rPr lang="en-US">
                <a:latin typeface="Segoe UI Light" panose="020B0502040204020203" pitchFamily="34" charset="0"/>
                <a:cs typeface="Segoe UI Light" panose="020B0502040204020203" pitchFamily="34" charset="0"/>
              </a:rPr>
              <a:t> to learn more</a:t>
            </a:r>
          </a:p>
        </p:txBody>
      </p:sp>
    </p:spTree>
    <p:extLst>
      <p:ext uri="{BB962C8B-B14F-4D97-AF65-F5344CB8AC3E}">
        <p14:creationId xmlns:p14="http://schemas.microsoft.com/office/powerpoint/2010/main" val="352272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rrow: Pentagon 5">
            <a:extLst>
              <a:ext uri="{FF2B5EF4-FFF2-40B4-BE49-F238E27FC236}">
                <a16:creationId xmlns:a16="http://schemas.microsoft.com/office/drawing/2014/main" id="{26AA673F-CF40-4F6E-94D2-0C54CD7399BC}"/>
              </a:ext>
            </a:extLst>
          </p:cNvPr>
          <p:cNvSpPr/>
          <p:nvPr/>
        </p:nvSpPr>
        <p:spPr bwMode="auto">
          <a:xfrm>
            <a:off x="719658" y="637525"/>
            <a:ext cx="4844848" cy="768511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1" tIns="146304" rIns="182881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32381" fontAlgn="base">
              <a:spcBef>
                <a:spcPct val="0"/>
              </a:spcBef>
              <a:spcAft>
                <a:spcPct val="0"/>
              </a:spcAft>
            </a:pPr>
            <a:endParaRPr lang="en-US" sz="2401">
              <a:solidFill>
                <a:schemeClr val="bg2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6DB41C07-420B-4703-8491-3C41D19CD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Announcing today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F497296-AB7A-4525-8A23-5F3196F5DE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/>
              <a:t>Experimental </a:t>
            </a:r>
            <a:r>
              <a:rPr lang="en-US" sz="3600" b="1" err="1"/>
              <a:t>libFuzzer</a:t>
            </a:r>
            <a:r>
              <a:rPr lang="en-US" sz="3600" b="1"/>
              <a:t> Support</a:t>
            </a:r>
          </a:p>
          <a:p>
            <a:endParaRPr lang="en-US" sz="2401"/>
          </a:p>
          <a:p>
            <a:r>
              <a:rPr lang="en-US" sz="2401"/>
              <a:t>An in-process, coverage-guided, evolutionary fuzzing engine</a:t>
            </a:r>
          </a:p>
          <a:p>
            <a:r>
              <a:rPr lang="en-US" sz="2401"/>
              <a:t>Available in Visual Studio 2022</a:t>
            </a:r>
          </a:p>
          <a:p>
            <a:r>
              <a:rPr lang="en-US" sz="2401"/>
              <a:t>Under </a:t>
            </a:r>
            <a:r>
              <a:rPr lang="en-US" sz="2401">
                <a:latin typeface="Consolas" panose="020B0609020204030204" pitchFamily="49" charset="0"/>
              </a:rPr>
              <a:t>/</a:t>
            </a:r>
            <a:r>
              <a:rPr lang="en-US" sz="2401" err="1">
                <a:latin typeface="Consolas" panose="020B0609020204030204" pitchFamily="49" charset="0"/>
              </a:rPr>
              <a:t>fsanitize</a:t>
            </a:r>
            <a:r>
              <a:rPr lang="en-US" sz="2401">
                <a:latin typeface="Consolas" panose="020B0609020204030204" pitchFamily="49" charset="0"/>
              </a:rPr>
              <a:t>=</a:t>
            </a:r>
            <a:r>
              <a:rPr lang="en-US" sz="2401" err="1">
                <a:latin typeface="Consolas" panose="020B0609020204030204" pitchFamily="49" charset="0"/>
              </a:rPr>
              <a:t>fuzzer</a:t>
            </a:r>
            <a:endParaRPr lang="en-US" sz="2401">
              <a:latin typeface="Consolas" panose="020B0609020204030204" pitchFamily="49" charset="0"/>
            </a:endParaRPr>
          </a:p>
          <a:p>
            <a:pPr marL="0" indent="0">
              <a:buNone/>
            </a:pPr>
            <a:endParaRPr lang="en-US" sz="2401"/>
          </a:p>
          <a:p>
            <a:pPr marL="0" indent="0">
              <a:buNone/>
            </a:pPr>
            <a:r>
              <a:rPr lang="en-US" sz="2401"/>
              <a:t>Visit </a:t>
            </a:r>
            <a:r>
              <a:rPr lang="en-US" sz="2401">
                <a:hlinkClick r:id="rId2"/>
              </a:rPr>
              <a:t>https://aka.ms/cpp/libfuzzer</a:t>
            </a:r>
            <a:r>
              <a:rPr lang="en-US" sz="2401"/>
              <a:t> for more details</a:t>
            </a:r>
          </a:p>
        </p:txBody>
      </p:sp>
    </p:spTree>
    <p:extLst>
      <p:ext uri="{BB962C8B-B14F-4D97-AF65-F5344CB8AC3E}">
        <p14:creationId xmlns:p14="http://schemas.microsoft.com/office/powerpoint/2010/main" val="106332161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703E7A-6460-4099-B72A-A990AB9E7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Code Analysis in      </a:t>
            </a:r>
            <a:r>
              <a:rPr lang="en-US" sz="2400" dirty="0"/>
              <a:t>   </a:t>
            </a:r>
            <a:r>
              <a:rPr lang="en-US" sz="4000" dirty="0"/>
              <a:t>Visual Studio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DC5CF4-C9F2-4FC9-9D20-817559CECB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solidFill>
            <a:schemeClr val="accent4">
              <a:lumMod val="60000"/>
              <a:lumOff val="40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r>
              <a:rPr lang="en-US"/>
              <a:t>🗿 Static Analysis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C223996-4B88-4B1A-91EE-11E45480484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sz="800" dirty="0"/>
          </a:p>
          <a:p>
            <a:r>
              <a:rPr lang="en-US" sz="2000" dirty="0"/>
              <a:t>Code Linters</a:t>
            </a:r>
            <a:br>
              <a:rPr lang="en-US" sz="2000" dirty="0"/>
            </a:br>
            <a:r>
              <a:rPr lang="en-US" sz="1200" dirty="0">
                <a:hlinkClick r:id="rId2"/>
              </a:rPr>
              <a:t>https://aka.ms/cpp/linter</a:t>
            </a:r>
            <a:endParaRPr lang="en-US" sz="1200" dirty="0"/>
          </a:p>
          <a:p>
            <a:r>
              <a:rPr lang="en-US" sz="2000" dirty="0"/>
              <a:t>Clang-tidy</a:t>
            </a:r>
            <a:br>
              <a:rPr lang="en-US" sz="2000" dirty="0"/>
            </a:br>
            <a:r>
              <a:rPr lang="en-US" sz="1200" dirty="0">
                <a:hlinkClick r:id="rId3"/>
              </a:rPr>
              <a:t>https://aka.ms/cpp/clangtidy</a:t>
            </a:r>
            <a:endParaRPr lang="en-US" sz="2000" dirty="0"/>
          </a:p>
          <a:p>
            <a:r>
              <a:rPr lang="en-US" sz="2000" dirty="0"/>
              <a:t>MSVC Code Analysis</a:t>
            </a:r>
            <a:br>
              <a:rPr lang="en-US" sz="2000" dirty="0"/>
            </a:br>
            <a:r>
              <a:rPr lang="en-US" sz="1200" dirty="0">
                <a:hlinkClick r:id="rId4"/>
              </a:rPr>
              <a:t>https://aka.ms/cpp/ca/bg</a:t>
            </a:r>
            <a:endParaRPr lang="en-US" sz="20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D476191-0E70-4EFA-8641-F0AD8FD8F6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solidFill>
            <a:schemeClr val="accent4">
              <a:lumMod val="60000"/>
              <a:lumOff val="40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r>
              <a:rPr lang="en-US"/>
              <a:t>⚡ Dynamic Analysis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9484309-2D31-402D-BD35-3095794C7C2A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endParaRPr lang="en-US" sz="800" dirty="0"/>
          </a:p>
          <a:p>
            <a:r>
              <a:rPr lang="en-US" sz="2000" dirty="0"/>
              <a:t>Address Sanitizer</a:t>
            </a:r>
            <a:br>
              <a:rPr lang="en-US" sz="2000" dirty="0"/>
            </a:br>
            <a:r>
              <a:rPr lang="en-US" sz="1200" dirty="0">
                <a:hlinkClick r:id="rId5"/>
              </a:rPr>
              <a:t>https://aka.ms/asan</a:t>
            </a:r>
            <a:endParaRPr lang="en-US" sz="1800" dirty="0"/>
          </a:p>
          <a:p>
            <a:r>
              <a:rPr lang="en-US" sz="2000" dirty="0"/>
              <a:t>Fuzzing with </a:t>
            </a:r>
            <a:r>
              <a:rPr lang="en-US" sz="2000" dirty="0" err="1"/>
              <a:t>libFuzzer</a:t>
            </a:r>
            <a:br>
              <a:rPr lang="en-US" sz="2000" dirty="0"/>
            </a:br>
            <a:r>
              <a:rPr lang="en-US" sz="1200" dirty="0">
                <a:hlinkClick r:id="rId6"/>
              </a:rPr>
              <a:t>https://aka.ms/cpp/libfuzzer</a:t>
            </a:r>
            <a:endParaRPr lang="en-US" sz="1800" dirty="0"/>
          </a:p>
        </p:txBody>
      </p:sp>
      <p:sp>
        <p:nvSpPr>
          <p:cNvPr id="8" name="Arrow: Up-Down 7">
            <a:extLst>
              <a:ext uri="{FF2B5EF4-FFF2-40B4-BE49-F238E27FC236}">
                <a16:creationId xmlns:a16="http://schemas.microsoft.com/office/drawing/2014/main" id="{0C312313-200D-47E9-9C61-8292784F4921}"/>
              </a:ext>
            </a:extLst>
          </p:cNvPr>
          <p:cNvSpPr/>
          <p:nvPr/>
        </p:nvSpPr>
        <p:spPr>
          <a:xfrm>
            <a:off x="904945" y="2902545"/>
            <a:ext cx="135801" cy="1138473"/>
          </a:xfrm>
          <a:prstGeom prst="upDownArrow">
            <a:avLst/>
          </a:prstGeom>
          <a:solidFill>
            <a:srgbClr val="FFD966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EF54E8B-00D7-4FFF-B8BA-771674AC9B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3485" y="4711868"/>
            <a:ext cx="6603679" cy="2049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BEF60E7F-B6CE-4C77-8E08-AC8C6ED540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372001" y="684574"/>
            <a:ext cx="662921" cy="6629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FA14BC4-D31A-4BD3-9D8E-C9139B50BDE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6982" l="0" r="99195">
                        <a14:foregroundMark x1="179" y1="1811" x2="179" y2="25956"/>
                        <a14:foregroundMark x1="179" y1="25956" x2="6708" y2="41650"/>
                        <a14:foregroundMark x1="6708" y1="41650" x2="22809" y2="43058"/>
                        <a14:foregroundMark x1="22809" y1="43058" x2="25134" y2="92958"/>
                        <a14:foregroundMark x1="25134" y1="92958" x2="41503" y2="98189"/>
                        <a14:foregroundMark x1="41503" y1="98189" x2="70930" y2="97183"/>
                        <a14:foregroundMark x1="70930" y1="97183" x2="99195" y2="97384"/>
                        <a14:foregroundMark x1="7335" y1="43260" x2="626" y2="32394"/>
                        <a14:foregroundMark x1="626" y1="32394" x2="89" y2="1006"/>
                        <a14:foregroundMark x1="2236" y1="0" x2="91234" y2="3421"/>
                        <a14:foregroundMark x1="91234" y1="3421" x2="85063" y2="42254"/>
                        <a14:foregroundMark x1="36494" y1="14688" x2="37835" y2="18109"/>
                        <a14:foregroundMark x1="29159" y1="46479" x2="27728" y2="63380"/>
                        <a14:foregroundMark x1="27728" y1="63380" x2="32021" y2="80684"/>
                        <a14:foregroundMark x1="32021" y1="80684" x2="38104" y2="91147"/>
                        <a14:foregroundMark x1="38104" y1="91147" x2="49463" y2="92153"/>
                        <a14:foregroundMark x1="49463" y1="92153" x2="93113" y2="81288"/>
                        <a14:foregroundMark x1="93113" y1="81288" x2="91503" y2="53119"/>
                        <a14:foregroundMark x1="91503" y1="53119" x2="77460" y2="39235"/>
                        <a14:foregroundMark x1="77460" y1="39235" x2="27191" y2="501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72301" y="4265617"/>
            <a:ext cx="6031327" cy="2699375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489D0D9C-01C1-46A3-909D-7B52152DC9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05114" y="5223418"/>
            <a:ext cx="1951912" cy="153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296959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  <p:bldP spid="5" grpId="0" build="p"/>
      <p:bldP spid="6" grpId="0" uiExpand="1" build="p" animBg="1"/>
      <p:bldP spid="7" grpId="0" uiExpand="1" build="p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604EE38-A364-44BC-B419-4D535ED67918}"/>
              </a:ext>
            </a:extLst>
          </p:cNvPr>
          <p:cNvSpPr/>
          <p:nvPr/>
        </p:nvSpPr>
        <p:spPr>
          <a:xfrm>
            <a:off x="1303413" y="4578031"/>
            <a:ext cx="4542247" cy="505328"/>
          </a:xfrm>
          <a:prstGeom prst="rect">
            <a:avLst/>
          </a:prstGeom>
          <a:solidFill>
            <a:srgbClr val="D6B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anchor="t">
            <a:noAutofit/>
          </a:bodyPr>
          <a:lstStyle/>
          <a:p>
            <a:r>
              <a:rPr lang="en-US" sz="6000" dirty="0"/>
              <a:t>    Visual Studio</a:t>
            </a:r>
            <a:endParaRPr lang="en-US" sz="5403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BAB5C9F9-B291-43FC-9CE9-52161094C5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Agenda</a:t>
            </a:r>
          </a:p>
          <a:p>
            <a:pPr marL="0" indent="0">
              <a:buNone/>
            </a:pPr>
            <a:endParaRPr lang="en-US" dirty="0"/>
          </a:p>
          <a:p>
            <a:pPr marL="514298" indent="-514298">
              <a:buFont typeface="+mj-lt"/>
              <a:buAutoNum type="arabicPeriod"/>
            </a:pPr>
            <a:r>
              <a:rPr lang="en-US" dirty="0"/>
              <a:t>Conformance</a:t>
            </a:r>
          </a:p>
          <a:p>
            <a:pPr marL="514298" indent="-514298">
              <a:buFont typeface="+mj-lt"/>
              <a:buAutoNum type="arabicPeriod"/>
            </a:pPr>
            <a:endParaRPr lang="en-US" dirty="0"/>
          </a:p>
          <a:p>
            <a:pPr marL="514298" indent="-514298">
              <a:buFont typeface="+mj-lt"/>
              <a:buAutoNum type="arabicPeriod"/>
            </a:pPr>
            <a:r>
              <a:rPr lang="en-US" dirty="0"/>
              <a:t>Code Safety </a:t>
            </a:r>
          </a:p>
          <a:p>
            <a:pPr marL="514298" indent="-514298">
              <a:buFont typeface="+mj-lt"/>
              <a:buAutoNum type="arabicPeriod"/>
            </a:pPr>
            <a:endParaRPr lang="en-US" dirty="0"/>
          </a:p>
          <a:p>
            <a:pPr marL="514298" indent="-514298">
              <a:buFont typeface="+mj-lt"/>
              <a:buAutoNum type="arabicPeriod"/>
            </a:pPr>
            <a:r>
              <a:rPr lang="en-US" dirty="0"/>
              <a:t>Cross-platform development</a:t>
            </a:r>
          </a:p>
          <a:p>
            <a:pPr marL="514298" indent="-514298">
              <a:buFont typeface="+mj-lt"/>
              <a:buAutoNum type="arabicPeriod"/>
            </a:pPr>
            <a:endParaRPr lang="en-US" dirty="0"/>
          </a:p>
          <a:p>
            <a:pPr marL="514298" indent="-514298">
              <a:buFont typeface="+mj-lt"/>
              <a:buAutoNum type="arabicPeriod"/>
            </a:pPr>
            <a:r>
              <a:rPr lang="en-US" dirty="0"/>
              <a:t>Developer and Team Productivity</a:t>
            </a:r>
          </a:p>
          <a:p>
            <a:pPr marL="514298" indent="-514298">
              <a:buFont typeface="+mj-lt"/>
              <a:buAutoNum type="arabicPeriod"/>
            </a:pPr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769EDE7B-A61C-4EBC-84CD-F9F2CBC13E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5741" y="412835"/>
            <a:ext cx="795765" cy="79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448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generated with very high confidence">
            <a:extLst>
              <a:ext uri="{FF2B5EF4-FFF2-40B4-BE49-F238E27FC236}">
                <a16:creationId xmlns:a16="http://schemas.microsoft.com/office/drawing/2014/main" id="{FA845109-2EDD-49DC-A7C8-FC6A7DA317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4567" y="1009234"/>
            <a:ext cx="6219772" cy="4655820"/>
          </a:xfrm>
          <a:prstGeom prst="rect">
            <a:avLst/>
          </a:prstGeom>
        </p:spPr>
      </p:pic>
      <p:pic>
        <p:nvPicPr>
          <p:cNvPr id="7" name="Picture 6" descr="A screen shot of a computer&#10;&#10;Description generated with very high confidence">
            <a:extLst>
              <a:ext uri="{FF2B5EF4-FFF2-40B4-BE49-F238E27FC236}">
                <a16:creationId xmlns:a16="http://schemas.microsoft.com/office/drawing/2014/main" id="{6A400E16-0172-4329-9375-28A8342DEA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1464" y="1780249"/>
            <a:ext cx="6366190" cy="46390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CA9B25-4C3F-4B62-A390-9F74EC1BB3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59014" y="2599091"/>
            <a:ext cx="8298908" cy="424198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F4FA4CB-5FDB-42CD-845A-F3767D259088}"/>
              </a:ext>
            </a:extLst>
          </p:cNvPr>
          <p:cNvSpPr/>
          <p:nvPr/>
        </p:nvSpPr>
        <p:spPr bwMode="auto">
          <a:xfrm>
            <a:off x="7353660" y="0"/>
            <a:ext cx="4838339" cy="6858000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4C940D3-0096-41E2-8B3F-1DC1312CB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Simplify C++ dependency management with    </a:t>
            </a:r>
            <a:r>
              <a:rPr lang="en-US" sz="2800" dirty="0"/>
              <a:t>        </a:t>
            </a:r>
            <a:r>
              <a:rPr lang="en-US" sz="2800" dirty="0">
                <a:solidFill>
                  <a:schemeClr val="bg1"/>
                </a:solidFill>
              </a:rPr>
              <a:t>.      </a:t>
            </a:r>
            <a:r>
              <a:rPr lang="en-US" dirty="0"/>
              <a:t>vcpkg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B5D975E-AB8D-486A-BD6F-25265908F7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957274"/>
            <a:ext cx="8183754" cy="4535601"/>
          </a:xfrm>
        </p:spPr>
        <p:txBody>
          <a:bodyPr/>
          <a:lstStyle/>
          <a:p>
            <a:r>
              <a:rPr lang="en-US" sz="2400" dirty="0">
                <a:latin typeface="+mj-lt"/>
              </a:rPr>
              <a:t>Open-source library manager for Windows, Linux, and macOS</a:t>
            </a:r>
          </a:p>
          <a:p>
            <a:endParaRPr lang="en-US" sz="2400" dirty="0">
              <a:latin typeface="+mj-lt"/>
            </a:endParaRPr>
          </a:p>
          <a:p>
            <a:endParaRPr lang="en-US" sz="2400" dirty="0">
              <a:latin typeface="+mj-lt"/>
            </a:endParaRPr>
          </a:p>
          <a:p>
            <a:endParaRPr lang="en-US" sz="2400" dirty="0">
              <a:latin typeface="+mj-lt"/>
            </a:endParaRPr>
          </a:p>
          <a:p>
            <a:r>
              <a:rPr lang="en-US" sz="2400" dirty="0">
                <a:latin typeface="+mj-lt"/>
              </a:rPr>
              <a:t>1700+ popular open-source libraries available for installation</a:t>
            </a:r>
          </a:p>
          <a:p>
            <a:pPr marL="51435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+mj-lt"/>
              </a:rPr>
              <a:t>Built from source, on-demand</a:t>
            </a:r>
          </a:p>
          <a:p>
            <a:pPr marL="51435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+mj-lt"/>
              </a:rPr>
              <a:t>Centralized, tested catalog (no version conflicts)</a:t>
            </a:r>
          </a:p>
          <a:p>
            <a:pPr marL="51435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+mj-lt"/>
              </a:rPr>
              <a:t>Popular build targets supported by default, and you can add your own custom targets</a:t>
            </a:r>
          </a:p>
          <a:p>
            <a:pPr marL="514350" lvl="1" indent="-342900">
              <a:buFont typeface="Arial" panose="020B0604020202020204" pitchFamily="34" charset="0"/>
              <a:buChar char="•"/>
            </a:pPr>
            <a:endParaRPr lang="en-US" sz="2200" dirty="0">
              <a:latin typeface="+mj-lt"/>
            </a:endParaRPr>
          </a:p>
          <a:p>
            <a:pPr indent="-57128"/>
            <a:r>
              <a:rPr lang="en-US" sz="2600" dirty="0">
                <a:latin typeface="+mj-lt"/>
              </a:rPr>
              <a:t>🔎 </a:t>
            </a:r>
            <a:r>
              <a:rPr lang="en-US" sz="2600" dirty="0">
                <a:latin typeface="+mj-lt"/>
                <a:hlinkClick r:id="rId6"/>
              </a:rPr>
              <a:t>https://vcpkg.io</a:t>
            </a:r>
            <a:endParaRPr lang="en-US" sz="2600" dirty="0">
              <a:latin typeface="+mj-lt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BF6278B-CAAA-4A64-9736-10E52652D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638" y="2430243"/>
            <a:ext cx="4671080" cy="1281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Logo, icon&#10;&#10;Description automatically generated">
            <a:extLst>
              <a:ext uri="{FF2B5EF4-FFF2-40B4-BE49-F238E27FC236}">
                <a16:creationId xmlns:a16="http://schemas.microsoft.com/office/drawing/2014/main" id="{58855BEB-29A6-4658-BD30-13F242D0AE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208" y="1041158"/>
            <a:ext cx="566000" cy="56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2685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6DB41C07-420B-4703-8491-3C41D19CD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vcpkg is Enterprise Ready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6D32618D-7686-4727-AD4A-331E182C01D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64173586"/>
              </p:ext>
            </p:extLst>
          </p:nvPr>
        </p:nvGraphicFramePr>
        <p:xfrm>
          <a:off x="838199" y="1677431"/>
          <a:ext cx="10823714" cy="44763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411857">
                  <a:extLst>
                    <a:ext uri="{9D8B030D-6E8A-4147-A177-3AD203B41FA5}">
                      <a16:colId xmlns:a16="http://schemas.microsoft.com/office/drawing/2014/main" val="4192318817"/>
                    </a:ext>
                  </a:extLst>
                </a:gridCol>
                <a:gridCol w="5411857">
                  <a:extLst>
                    <a:ext uri="{9D8B030D-6E8A-4147-A177-3AD203B41FA5}">
                      <a16:colId xmlns:a16="http://schemas.microsoft.com/office/drawing/2014/main" val="268193956"/>
                    </a:ext>
                  </a:extLst>
                </a:gridCol>
              </a:tblGrid>
              <a:tr h="2190335"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buNone/>
                      </a:pPr>
                      <a:r>
                        <a:rPr lang="en-US" sz="2400" b="1" dirty="0">
                          <a:latin typeface="+mj-lt"/>
                          <a:cs typeface="Segoe UI Light" panose="020B0502040204020203" pitchFamily="34" charset="0"/>
                        </a:rPr>
                        <a:t>📚 Registries</a:t>
                      </a:r>
                      <a:r>
                        <a:rPr lang="en-US" sz="2400" i="1" dirty="0">
                          <a:latin typeface="+mj-lt"/>
                          <a:cs typeface="Segoe UI Light" panose="020B0502040204020203" pitchFamily="34" charset="0"/>
                        </a:rPr>
                        <a:t> </a:t>
                      </a:r>
                    </a:p>
                    <a:p>
                      <a:pPr marL="0" indent="0">
                        <a:lnSpc>
                          <a:spcPct val="100000"/>
                        </a:lnSpc>
                        <a:buNone/>
                      </a:pPr>
                      <a:r>
                        <a:rPr lang="en-US" sz="2400" dirty="0">
                          <a:latin typeface="+mj-lt"/>
                          <a:cs typeface="Segoe UI Light" panose="020B0502040204020203" pitchFamily="34" charset="0"/>
                        </a:rPr>
                        <a:t>Create your own private library catalog for use within vcpkg; great for internal, closed-source 3</a:t>
                      </a:r>
                      <a:r>
                        <a:rPr lang="en-US" sz="2400" baseline="30000" dirty="0">
                          <a:latin typeface="+mj-lt"/>
                          <a:cs typeface="Segoe UI Light" panose="020B0502040204020203" pitchFamily="34" charset="0"/>
                        </a:rPr>
                        <a:t>rd</a:t>
                      </a:r>
                      <a:r>
                        <a:rPr lang="en-US" sz="2400" dirty="0">
                          <a:latin typeface="+mj-lt"/>
                          <a:cs typeface="Segoe UI Light" panose="020B0502040204020203" pitchFamily="34" charset="0"/>
                        </a:rPr>
                        <a:t> party libraries and community repositories</a:t>
                      </a:r>
                    </a:p>
                    <a:p>
                      <a:pPr marL="0" indent="0">
                        <a:lnSpc>
                          <a:spcPct val="100000"/>
                        </a:lnSpc>
                        <a:buNone/>
                      </a:pPr>
                      <a:endParaRPr lang="en-US" sz="2400" dirty="0">
                        <a:latin typeface="+mj-lt"/>
                        <a:cs typeface="Segoe UI Ligh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buNone/>
                      </a:pPr>
                      <a:r>
                        <a:rPr lang="en-US" sz="2400" b="1">
                          <a:latin typeface="+mj-lt"/>
                          <a:cs typeface="Segoe UI Light" panose="020B0502040204020203" pitchFamily="34" charset="0"/>
                        </a:rPr>
                        <a:t>🔢 Versioning</a:t>
                      </a:r>
                      <a:r>
                        <a:rPr lang="en-US" sz="2400" i="1">
                          <a:latin typeface="+mj-lt"/>
                          <a:cs typeface="Segoe UI Light" panose="020B0502040204020203" pitchFamily="34" charset="0"/>
                        </a:rPr>
                        <a:t> </a:t>
                      </a:r>
                    </a:p>
                    <a:p>
                      <a:pPr marL="0" indent="0">
                        <a:lnSpc>
                          <a:spcPct val="100000"/>
                        </a:lnSpc>
                        <a:buNone/>
                      </a:pPr>
                      <a:r>
                        <a:rPr lang="en-US" sz="2400">
                          <a:latin typeface="+mj-lt"/>
                          <a:cs typeface="Segoe UI Light" panose="020B0502040204020203" pitchFamily="34" charset="0"/>
                        </a:rPr>
                        <a:t>Choose which library versions you want (works both in the command line and manifest).</a:t>
                      </a:r>
                    </a:p>
                    <a:p>
                      <a:pPr marL="0" indent="0">
                        <a:lnSpc>
                          <a:spcPct val="100000"/>
                        </a:lnSpc>
                        <a:buNone/>
                      </a:pPr>
                      <a:endParaRPr lang="en-US" sz="2400">
                        <a:latin typeface="+mj-lt"/>
                        <a:cs typeface="Segoe UI Light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6865674"/>
                  </a:ext>
                </a:extLst>
              </a:tr>
              <a:tr h="2190335"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buNone/>
                      </a:pPr>
                      <a:r>
                        <a:rPr lang="en-US" sz="2400" b="1">
                          <a:latin typeface="+mj-lt"/>
                          <a:cs typeface="Segoe UI Light" panose="020B0502040204020203" pitchFamily="34" charset="0"/>
                        </a:rPr>
                        <a:t>📝 Manifest</a:t>
                      </a:r>
                    </a:p>
                    <a:p>
                      <a:pPr marL="0" indent="0">
                        <a:lnSpc>
                          <a:spcPct val="100000"/>
                        </a:lnSpc>
                        <a:buNone/>
                      </a:pPr>
                      <a:r>
                        <a:rPr lang="en-US" sz="2400">
                          <a:latin typeface="+mj-lt"/>
                          <a:cs typeface="Segoe UI Light" panose="020B0502040204020203" pitchFamily="34" charset="0"/>
                        </a:rPr>
                        <a:t>Express your dependencies declaratively.</a:t>
                      </a:r>
                    </a:p>
                    <a:p>
                      <a:endParaRPr lang="en-US" sz="2400">
                        <a:latin typeface="+mj-lt"/>
                        <a:cs typeface="Segoe UI Ligh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buNone/>
                      </a:pPr>
                      <a:r>
                        <a:rPr lang="en-US" sz="2400" b="1" dirty="0">
                          <a:latin typeface="+mj-lt"/>
                          <a:cs typeface="Segoe UI Light" panose="020B0502040204020203" pitchFamily="34" charset="0"/>
                        </a:rPr>
                        <a:t>📦 Binary Caching</a:t>
                      </a:r>
                    </a:p>
                    <a:p>
                      <a:pPr marL="0" indent="0">
                        <a:lnSpc>
                          <a:spcPct val="100000"/>
                        </a:lnSpc>
                        <a:buNone/>
                      </a:pPr>
                      <a:r>
                        <a:rPr lang="en-US" sz="2400" dirty="0">
                          <a:latin typeface="+mj-lt"/>
                          <a:cs typeface="Segoe UI Light" panose="020B0502040204020203" pitchFamily="34" charset="0"/>
                        </a:rPr>
                        <a:t>Share the compiled libraries you consume locally with your development team and continuous integration system</a:t>
                      </a:r>
                    </a:p>
                    <a:p>
                      <a:pPr marL="0" indent="0">
                        <a:lnSpc>
                          <a:spcPct val="100000"/>
                        </a:lnSpc>
                        <a:buNone/>
                      </a:pPr>
                      <a:endParaRPr lang="en-US" sz="2400" dirty="0">
                        <a:latin typeface="+mj-lt"/>
                        <a:cs typeface="Segoe UI Light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2523874"/>
                  </a:ext>
                </a:extLst>
              </a:tr>
            </a:tbl>
          </a:graphicData>
        </a:graphic>
      </p:graphicFrame>
      <p:pic>
        <p:nvPicPr>
          <p:cNvPr id="5" name="Graphic 4">
            <a:extLst>
              <a:ext uri="{FF2B5EF4-FFF2-40B4-BE49-F238E27FC236}">
                <a16:creationId xmlns:a16="http://schemas.microsoft.com/office/drawing/2014/main" id="{ADF6EDEC-4363-4AB3-9B07-1A758AB48BA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7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25595" y="1721291"/>
            <a:ext cx="4706142" cy="47061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109EAD-8291-484E-A169-B3BFF7557318}"/>
              </a:ext>
            </a:extLst>
          </p:cNvPr>
          <p:cNvSpPr txBox="1"/>
          <p:nvPr/>
        </p:nvSpPr>
        <p:spPr>
          <a:xfrm>
            <a:off x="838199" y="6184369"/>
            <a:ext cx="70577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Visit </a:t>
            </a:r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  <a:hlinkClick r:id="rId5"/>
              </a:rPr>
              <a:t>https://aka.ms/vcpkg/team</a:t>
            </a:r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 for more details</a:t>
            </a:r>
          </a:p>
        </p:txBody>
      </p:sp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C1D05695-E8FC-43CB-A51B-87256E545D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70" y="698537"/>
            <a:ext cx="645482" cy="645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644411"/>
      </p:ext>
    </p:extLst>
  </p:cSld>
  <p:clrMapOvr>
    <a:masterClrMapping/>
  </p:clrMapOvr>
  <p:transition spd="slow">
    <p:push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61FE1C43-D588-4C8F-BF57-E9D32A812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Demo</a:t>
            </a:r>
          </a:p>
        </p:txBody>
      </p:sp>
    </p:spTree>
    <p:extLst>
      <p:ext uri="{BB962C8B-B14F-4D97-AF65-F5344CB8AC3E}">
        <p14:creationId xmlns:p14="http://schemas.microsoft.com/office/powerpoint/2010/main" val="132225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43A801B-1929-40B3-AC37-079CA5E3F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CMake integration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3F6A853-EA54-4E17-AAB0-B0F307E1E1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7"/>
            <a:ext cx="6056086" cy="4712961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CMake is a first-class project system in Visual Studio </a:t>
            </a:r>
          </a:p>
          <a:p>
            <a:pPr marL="0" indent="0">
              <a:buNone/>
            </a:pPr>
            <a:endParaRPr lang="en-US" sz="1300" dirty="0"/>
          </a:p>
          <a:p>
            <a:pPr marL="0" indent="0">
              <a:buNone/>
            </a:pPr>
            <a:r>
              <a:rPr lang="en-US" dirty="0"/>
              <a:t>Familiar edit-build-debug inner-loop</a:t>
            </a:r>
          </a:p>
          <a:p>
            <a:pPr lvl="1"/>
            <a:r>
              <a:rPr lang="en-US" dirty="0"/>
              <a:t>including MSVC and Clang-tidy squiggles &amp; quick actions</a:t>
            </a:r>
          </a:p>
          <a:p>
            <a:pPr lvl="1"/>
            <a:r>
              <a:rPr lang="en-US" dirty="0" err="1"/>
              <a:t>Doxygen</a:t>
            </a:r>
            <a:r>
              <a:rPr lang="en-US" dirty="0"/>
              <a:t> integration</a:t>
            </a:r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dirty="0"/>
              <a:t>Target Windows, Linux, macOS, MinGW and more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dirty="0"/>
              <a:t>Seamless onramp to CI with </a:t>
            </a:r>
            <a:r>
              <a:rPr lang="en-US" dirty="0" err="1"/>
              <a:t>CMakePresets.json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Learn more at </a:t>
            </a:r>
            <a:r>
              <a:rPr lang="en-US" dirty="0">
                <a:hlinkClick r:id="rId2"/>
              </a:rPr>
              <a:t>https://aka.ms/cmake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173617-4D1F-40FD-83C8-B764B265C0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3" t="1262" r="540" b="9131"/>
          <a:stretch/>
        </p:blipFill>
        <p:spPr>
          <a:xfrm>
            <a:off x="7245214" y="1825626"/>
            <a:ext cx="4891468" cy="306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68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937F969-9EFD-4059-B5B6-8F2759D7A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🐧 </a:t>
            </a:r>
            <a:r>
              <a:rPr lang="en-US"/>
              <a:t>Linux targeting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C18778C-D98A-4245-8E27-8AA39FC31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7"/>
            <a:ext cx="6479564" cy="4667249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Target any Linux distro, including </a:t>
            </a:r>
            <a:br>
              <a:rPr lang="en-US" dirty="0"/>
            </a:br>
            <a:r>
              <a:rPr lang="en-US" dirty="0"/>
              <a:t>WSL </a:t>
            </a:r>
            <a:r>
              <a:rPr lang="en-US" sz="2100" dirty="0"/>
              <a:t>(Windows subsystem for Linux)</a:t>
            </a:r>
            <a:r>
              <a:rPr lang="en-US" dirty="0"/>
              <a:t> and </a:t>
            </a:r>
            <a:br>
              <a:rPr lang="en-US" dirty="0"/>
            </a:br>
            <a:r>
              <a:rPr lang="en-US" dirty="0" err="1"/>
              <a:t>WSLg</a:t>
            </a:r>
            <a:r>
              <a:rPr lang="en-US" dirty="0"/>
              <a:t> </a:t>
            </a:r>
            <a:r>
              <a:rPr lang="en-US" sz="2100" dirty="0"/>
              <a:t>(Linux GUI on Windows 11)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C++ IntelliSense can parse remote Linux headers in GCC mode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Build remotely via </a:t>
            </a:r>
            <a:r>
              <a:rPr lang="en-US" dirty="0" err="1"/>
              <a:t>MSBuild</a:t>
            </a:r>
            <a:r>
              <a:rPr lang="en-US" dirty="0"/>
              <a:t> or CMake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Debug local or remote targets, with GDB or LLDB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Learn more at </a:t>
            </a:r>
            <a:r>
              <a:rPr lang="en-US" dirty="0">
                <a:hlinkClick r:id="rId2"/>
              </a:rPr>
              <a:t>https://aka.ms/vslinux</a:t>
            </a:r>
            <a:r>
              <a:rPr lang="en-US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70F5F2-F95D-4639-A3BC-044CDBC955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8"/>
          <a:stretch/>
        </p:blipFill>
        <p:spPr>
          <a:xfrm>
            <a:off x="7525233" y="1825628"/>
            <a:ext cx="3508357" cy="4363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763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7834ED5-7912-4D92-8973-0456A4D04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216" y="3257419"/>
            <a:ext cx="9144000" cy="276999"/>
          </a:xfrm>
        </p:spPr>
        <p:txBody>
          <a:bodyPr/>
          <a:lstStyle/>
          <a:p>
            <a:r>
              <a:rPr lang="en-US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Learn more at </a:t>
            </a:r>
            <a:r>
              <a:rPr lang="en-US" sz="2000" dirty="0">
                <a:latin typeface="Segoe UI Light" panose="020B0502040204020203" pitchFamily="34" charset="0"/>
                <a:cs typeface="Segoe UI Light" panose="020B0502040204020203" pitchFamily="34" charset="0"/>
                <a:hlinkClick r:id="rId2"/>
              </a:rPr>
              <a:t>https://aka.ms/vslinux/blizzard</a:t>
            </a:r>
            <a:r>
              <a:rPr lang="en-US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29762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68B2059-E087-45B2-BAE6-ED0E0C777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cs typeface="Segoe UI Light" panose="020B0502040204020203" pitchFamily="34" charset="0"/>
              </a:rPr>
              <a:t>Welcome to CppCon 2021!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1D8CFBB-D8C3-4341-8D67-14423CB58F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9156" y="1823815"/>
            <a:ext cx="10424643" cy="2490607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600" b="1" dirty="0">
                <a:latin typeface="+mj-lt"/>
                <a:cs typeface="Segoe UI Light" panose="020B0502040204020203" pitchFamily="34" charset="0"/>
              </a:rPr>
              <a:t>Join #visual_studio channel on CppCon Discord </a:t>
            </a:r>
            <a:r>
              <a:rPr lang="en-US" sz="3600" b="1" dirty="0">
                <a:latin typeface="+mj-lt"/>
                <a:cs typeface="Segoe UI Light" panose="020B0502040204020203" pitchFamily="34" charset="0"/>
                <a:hlinkClick r:id="rId3"/>
              </a:rPr>
              <a:t>https://aka.ms/cppcon/discord</a:t>
            </a:r>
            <a:endParaRPr lang="en-US" sz="3600" b="1" dirty="0">
              <a:latin typeface="+mj-lt"/>
              <a:cs typeface="Segoe UI Light" panose="020B0502040204020203" pitchFamily="34" charset="0"/>
            </a:endParaRPr>
          </a:p>
          <a:p>
            <a:r>
              <a:rPr lang="en-US" sz="2600" dirty="0">
                <a:latin typeface="+mj-lt"/>
                <a:cs typeface="Segoe UI Light" panose="020B0502040204020203" pitchFamily="34" charset="0"/>
              </a:rPr>
              <a:t>Meet the Microsoft C++ team</a:t>
            </a:r>
          </a:p>
          <a:p>
            <a:r>
              <a:rPr lang="en-US" sz="2600" dirty="0">
                <a:latin typeface="+mj-lt"/>
                <a:cs typeface="Segoe UI Light" panose="020B0502040204020203" pitchFamily="34" charset="0"/>
              </a:rPr>
              <a:t>Ask any questions</a:t>
            </a:r>
          </a:p>
          <a:p>
            <a:r>
              <a:rPr lang="en-US" sz="2600" dirty="0">
                <a:latin typeface="+mj-lt"/>
                <a:cs typeface="Segoe UI Light" panose="020B0502040204020203" pitchFamily="34" charset="0"/>
              </a:rPr>
              <a:t>Discuss the latest announcements 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CCD41AF1-7066-431D-8EE1-A8C1D87E6251}"/>
              </a:ext>
            </a:extLst>
          </p:cNvPr>
          <p:cNvSpPr txBox="1">
            <a:spLocks/>
          </p:cNvSpPr>
          <p:nvPr/>
        </p:nvSpPr>
        <p:spPr>
          <a:xfrm>
            <a:off x="929156" y="4696055"/>
            <a:ext cx="10424643" cy="108953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wrap="square" lIns="91440" tIns="45723" rIns="91440" bIns="45723" rtlCol="0" anchor="t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3600" b="1" dirty="0">
                <a:latin typeface="+mj-lt"/>
                <a:cs typeface="Segoe UI Light"/>
              </a:rPr>
              <a:t>Take our survey</a:t>
            </a:r>
            <a:br>
              <a:rPr lang="en-US" sz="3600" b="1" dirty="0">
                <a:latin typeface="+mj-lt"/>
                <a:cs typeface="Segoe UI Light" panose="020B0502040204020203" pitchFamily="34" charset="0"/>
              </a:rPr>
            </a:br>
            <a:r>
              <a:rPr lang="en-US" sz="3600" b="1" dirty="0">
                <a:latin typeface="+mj-lt"/>
                <a:cs typeface="Segoe UI Light"/>
                <a:hlinkClick r:id="rId4"/>
              </a:rPr>
              <a:t>https://aka.ms/cppcon</a:t>
            </a:r>
            <a:r>
              <a:rPr lang="en-US" sz="3600" b="1" dirty="0">
                <a:latin typeface="+mj-lt"/>
                <a:cs typeface="Segoe UI Light"/>
              </a:rPr>
              <a:t> </a:t>
            </a:r>
            <a:endParaRPr lang="en-US" sz="3600" b="1" dirty="0">
              <a:latin typeface="+mj-lt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2419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604EE38-A364-44BC-B419-4D535ED67918}"/>
              </a:ext>
            </a:extLst>
          </p:cNvPr>
          <p:cNvSpPr/>
          <p:nvPr/>
        </p:nvSpPr>
        <p:spPr>
          <a:xfrm>
            <a:off x="1316290" y="5517831"/>
            <a:ext cx="5127874" cy="505328"/>
          </a:xfrm>
          <a:prstGeom prst="rect">
            <a:avLst/>
          </a:prstGeom>
          <a:solidFill>
            <a:srgbClr val="D6B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anchor="t">
            <a:noAutofit/>
          </a:bodyPr>
          <a:lstStyle/>
          <a:p>
            <a:r>
              <a:rPr lang="en-US" sz="6000"/>
              <a:t>    Visual Studio</a:t>
            </a:r>
            <a:endParaRPr lang="en-US" sz="5403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BAB5C9F9-B291-43FC-9CE9-52161094C5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/>
              <a:t>Agenda</a:t>
            </a:r>
          </a:p>
          <a:p>
            <a:pPr marL="0" indent="0">
              <a:buNone/>
            </a:pPr>
            <a:endParaRPr lang="en-US"/>
          </a:p>
          <a:p>
            <a:pPr marL="514298" indent="-514298">
              <a:buFont typeface="+mj-lt"/>
              <a:buAutoNum type="arabicPeriod"/>
            </a:pPr>
            <a:r>
              <a:rPr lang="en-US"/>
              <a:t>Conformance</a:t>
            </a:r>
          </a:p>
          <a:p>
            <a:pPr marL="514298" indent="-514298">
              <a:buFont typeface="+mj-lt"/>
              <a:buAutoNum type="arabicPeriod"/>
            </a:pPr>
            <a:endParaRPr lang="en-US"/>
          </a:p>
          <a:p>
            <a:pPr marL="514298" indent="-514298">
              <a:buFont typeface="+mj-lt"/>
              <a:buAutoNum type="arabicPeriod"/>
            </a:pPr>
            <a:r>
              <a:rPr lang="en-US"/>
              <a:t>Code Safety </a:t>
            </a:r>
          </a:p>
          <a:p>
            <a:pPr marL="514298" indent="-514298">
              <a:buFont typeface="+mj-lt"/>
              <a:buAutoNum type="arabicPeriod"/>
            </a:pPr>
            <a:endParaRPr lang="en-US"/>
          </a:p>
          <a:p>
            <a:pPr marL="514298" indent="-514298">
              <a:buFont typeface="+mj-lt"/>
              <a:buAutoNum type="arabicPeriod"/>
            </a:pPr>
            <a:r>
              <a:rPr lang="en-US"/>
              <a:t>Cross-platform development</a:t>
            </a:r>
          </a:p>
          <a:p>
            <a:pPr marL="514298" indent="-514298">
              <a:buFont typeface="+mj-lt"/>
              <a:buAutoNum type="arabicPeriod"/>
            </a:pPr>
            <a:endParaRPr lang="en-US"/>
          </a:p>
          <a:p>
            <a:pPr marL="514298" indent="-514298">
              <a:buFont typeface="+mj-lt"/>
              <a:buAutoNum type="arabicPeriod"/>
            </a:pPr>
            <a:r>
              <a:rPr lang="en-US"/>
              <a:t>Developer and Team Productivity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67C465E-B324-4539-93DA-B3D6910645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5741" y="412835"/>
            <a:ext cx="795765" cy="79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58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E6E67-818B-4DA7-9276-E0B3746FB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in       </a:t>
            </a:r>
            <a:r>
              <a:rPr lang="en-US" sz="2000" dirty="0"/>
              <a:t> </a:t>
            </a:r>
            <a:r>
              <a:rPr lang="en-US" dirty="0"/>
              <a:t>Visual Studio 2022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573A54-A321-4F26-84BE-787492660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spcAft>
                <a:spcPts val="500"/>
              </a:spcAft>
            </a:pPr>
            <a:r>
              <a:rPr lang="en-GB" dirty="0"/>
              <a:t>64bit IDE </a:t>
            </a:r>
          </a:p>
          <a:p>
            <a:pPr>
              <a:spcAft>
                <a:spcPts val="500"/>
              </a:spcAft>
            </a:pPr>
            <a:r>
              <a:rPr lang="en-GB" dirty="0"/>
              <a:t>New themes available </a:t>
            </a:r>
            <a:r>
              <a:rPr lang="en-GB" sz="1700" dirty="0">
                <a:hlinkClick r:id="rId3"/>
              </a:rPr>
              <a:t>https://aka.ms/vsthemes</a:t>
            </a:r>
            <a:r>
              <a:rPr lang="en-GB" sz="1700" dirty="0"/>
              <a:t> </a:t>
            </a:r>
            <a:endParaRPr lang="en-GB" sz="1800" dirty="0"/>
          </a:p>
          <a:p>
            <a:pPr lvl="1">
              <a:spcAft>
                <a:spcPts val="500"/>
              </a:spcAft>
            </a:pPr>
            <a:r>
              <a:rPr lang="en-GB" sz="1800" dirty="0"/>
              <a:t>Or bring your own VSCode theme to VS</a:t>
            </a:r>
          </a:p>
          <a:p>
            <a:pPr>
              <a:spcAft>
                <a:spcPts val="500"/>
              </a:spcAft>
            </a:pPr>
            <a:r>
              <a:rPr lang="en-GB" dirty="0"/>
              <a:t>Color-coded tabs</a:t>
            </a:r>
          </a:p>
          <a:p>
            <a:pPr>
              <a:spcAft>
                <a:spcPts val="500"/>
              </a:spcAft>
            </a:pPr>
            <a:r>
              <a:rPr lang="en-GB" dirty="0"/>
              <a:t>Git integration</a:t>
            </a:r>
          </a:p>
          <a:p>
            <a:pPr lvl="1">
              <a:spcAft>
                <a:spcPts val="500"/>
              </a:spcAft>
            </a:pPr>
            <a:r>
              <a:rPr lang="en-GB" sz="1800" dirty="0"/>
              <a:t>Multi-repo support</a:t>
            </a:r>
          </a:p>
          <a:p>
            <a:pPr lvl="1">
              <a:spcAft>
                <a:spcPts val="500"/>
              </a:spcAft>
            </a:pPr>
            <a:r>
              <a:rPr lang="en-GB" sz="1800" dirty="0"/>
              <a:t>Publish code to GitHub or Azure </a:t>
            </a:r>
            <a:r>
              <a:rPr lang="en-GB" sz="1800" dirty="0" err="1"/>
              <a:t>Devops</a:t>
            </a:r>
            <a:endParaRPr lang="en-GB" sz="1800" dirty="0"/>
          </a:p>
          <a:p>
            <a:pPr lvl="1">
              <a:spcAft>
                <a:spcPts val="500"/>
              </a:spcAft>
            </a:pPr>
            <a:r>
              <a:rPr lang="en-GB" sz="1800" dirty="0"/>
              <a:t>Pinning branches &amp; customizations</a:t>
            </a:r>
          </a:p>
          <a:p>
            <a:pPr>
              <a:spcAft>
                <a:spcPts val="500"/>
              </a:spcAft>
            </a:pPr>
            <a:r>
              <a:rPr lang="en-GB" dirty="0"/>
              <a:t>Hot Reload</a:t>
            </a:r>
          </a:p>
          <a:p>
            <a:pPr>
              <a:spcAft>
                <a:spcPts val="500"/>
              </a:spcAft>
            </a:pPr>
            <a:r>
              <a:rPr lang="en-GB" dirty="0"/>
              <a:t>Dependent breakpoints &amp; Force run to cursor</a:t>
            </a:r>
          </a:p>
          <a:p>
            <a:pPr>
              <a:spcAft>
                <a:spcPts val="500"/>
              </a:spcAft>
            </a:pPr>
            <a:r>
              <a:rPr lang="en-GB" b="1" dirty="0"/>
              <a:t>And… performance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6DBA85F-1883-41BE-AE1E-C66317E20B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41782" y="641336"/>
            <a:ext cx="747389" cy="747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015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6B49A-99C1-4DC6-913B-576A72041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Performance of         Visual Studio</a:t>
            </a:r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CBBE94B1-4CD0-46B6-8BB4-970B0C68AA9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06536950"/>
              </p:ext>
            </p:extLst>
          </p:nvPr>
        </p:nvGraphicFramePr>
        <p:xfrm>
          <a:off x="2948734" y="1977414"/>
          <a:ext cx="6169715" cy="32829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8B8937AC-989C-4163-9EA8-66C0A7A3E56A}"/>
              </a:ext>
            </a:extLst>
          </p:cNvPr>
          <p:cNvSpPr/>
          <p:nvPr/>
        </p:nvSpPr>
        <p:spPr>
          <a:xfrm>
            <a:off x="7116894" y="3249022"/>
            <a:ext cx="2526746" cy="707886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Developer </a:t>
            </a:r>
            <a:br>
              <a:rPr lang="en-US" sz="200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en-US" sz="200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inner-loop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C2B79E1-B7F8-46FB-806D-2D65169180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949281" y="696449"/>
            <a:ext cx="662921" cy="662921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371869B9-6F58-41A0-89CD-4EDF8FDC48B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6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1601358" y="221742"/>
            <a:ext cx="1355561" cy="135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293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B8937AC-989C-4163-9EA8-66C0A7A3E56A}"/>
              </a:ext>
            </a:extLst>
          </p:cNvPr>
          <p:cNvSpPr/>
          <p:nvPr/>
        </p:nvSpPr>
        <p:spPr>
          <a:xfrm>
            <a:off x="7116894" y="3249022"/>
            <a:ext cx="2526746" cy="707886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Developer </a:t>
            </a:r>
            <a:br>
              <a:rPr lang="en-US" sz="200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en-US" sz="200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inner-loop</a:t>
            </a:r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CBBE94B1-4CD0-46B6-8BB4-970B0C68AA9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076091"/>
              </p:ext>
            </p:extLst>
          </p:nvPr>
        </p:nvGraphicFramePr>
        <p:xfrm>
          <a:off x="2948734" y="1977414"/>
          <a:ext cx="6169715" cy="32829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Graphic 6">
            <a:extLst>
              <a:ext uri="{FF2B5EF4-FFF2-40B4-BE49-F238E27FC236}">
                <a16:creationId xmlns:a16="http://schemas.microsoft.com/office/drawing/2014/main" id="{371869B9-6F58-41A0-89CD-4EDF8FDC48BF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6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1601358" y="221742"/>
            <a:ext cx="1355561" cy="13555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467DFFD-B301-40A7-9B4C-FECC18D96D0E}"/>
              </a:ext>
            </a:extLst>
          </p:cNvPr>
          <p:cNvSpPr txBox="1"/>
          <p:nvPr/>
        </p:nvSpPr>
        <p:spPr>
          <a:xfrm>
            <a:off x="2152653" y="1447929"/>
            <a:ext cx="213045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highlight>
                  <a:srgbClr val="F8F5F3"/>
                </a:highlight>
                <a:latin typeface="Segoe UI Light" panose="020B0502040204020203" pitchFamily="34" charset="0"/>
                <a:cs typeface="Segoe UI Light" panose="020B0502040204020203" pitchFamily="34" charset="0"/>
              </a:rPr>
              <a:t>Find in Files</a:t>
            </a:r>
          </a:p>
          <a:p>
            <a:pPr algn="ctr"/>
            <a:r>
              <a:rPr lang="en-US" sz="3200" b="1">
                <a:solidFill>
                  <a:srgbClr val="00B05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1.8x faster</a:t>
            </a:r>
            <a:endParaRPr lang="en-US" sz="3200">
              <a:solidFill>
                <a:srgbClr val="00B05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F3503205-37C2-4412-B855-A0BE74EB290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81999383"/>
              </p:ext>
            </p:extLst>
          </p:nvPr>
        </p:nvGraphicFramePr>
        <p:xfrm>
          <a:off x="2620864" y="2441332"/>
          <a:ext cx="1180272" cy="32829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386ED1AA-592C-478C-88B0-B925B623CB28}"/>
              </a:ext>
            </a:extLst>
          </p:cNvPr>
          <p:cNvSpPr txBox="1"/>
          <p:nvPr/>
        </p:nvSpPr>
        <p:spPr>
          <a:xfrm>
            <a:off x="2152653" y="2370985"/>
            <a:ext cx="213045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highlight>
                  <a:srgbClr val="F8F5F3"/>
                </a:highlight>
                <a:latin typeface="Segoe UI Light" panose="020B0502040204020203" pitchFamily="34" charset="0"/>
                <a:cs typeface="Segoe UI Light" panose="020B0502040204020203" pitchFamily="34" charset="0"/>
              </a:rPr>
              <a:t>Open C++ File</a:t>
            </a:r>
          </a:p>
          <a:p>
            <a:pPr algn="ctr"/>
            <a:r>
              <a:rPr lang="en-US" sz="3200" b="1">
                <a:solidFill>
                  <a:srgbClr val="00B05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2.4x faster</a:t>
            </a: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65028AAD-E403-495E-8804-5C02D684AEC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73766070"/>
              </p:ext>
            </p:extLst>
          </p:nvPr>
        </p:nvGraphicFramePr>
        <p:xfrm>
          <a:off x="2674623" y="3181601"/>
          <a:ext cx="1180273" cy="32829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63750D92-479E-4F94-8FB8-B7B0A6FADEEE}"/>
              </a:ext>
            </a:extLst>
          </p:cNvPr>
          <p:cNvSpPr txBox="1"/>
          <p:nvPr/>
        </p:nvSpPr>
        <p:spPr>
          <a:xfrm>
            <a:off x="2150810" y="3294044"/>
            <a:ext cx="2130453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ighlight>
                  <a:srgbClr val="F8F5F3"/>
                </a:highlight>
                <a:latin typeface="Segoe UI Light" panose="020B0502040204020203" pitchFamily="34" charset="0"/>
                <a:cs typeface="Segoe UI Light" panose="020B0502040204020203" pitchFamily="34" charset="0"/>
              </a:rPr>
              <a:t>IntelliSense Ready*</a:t>
            </a:r>
          </a:p>
          <a:p>
            <a:pPr algn="ctr"/>
            <a:r>
              <a:rPr lang="en-US" sz="3200" b="1" dirty="0">
                <a:solidFill>
                  <a:srgbClr val="00B05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1.9x faster</a:t>
            </a:r>
          </a:p>
          <a:p>
            <a:pPr algn="ctr"/>
            <a:r>
              <a:rPr lang="en-US" sz="1100" dirty="0">
                <a:latin typeface="Segoe UI Light" panose="020B0502040204020203" pitchFamily="34" charset="0"/>
                <a:cs typeface="Segoe UI Light" panose="020B0502040204020203" pitchFamily="34" charset="0"/>
              </a:rPr>
              <a:t>*) Colorization + Member List</a:t>
            </a:r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3C3F5E23-EABA-4B7C-89F0-F407FBAB01E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23967354"/>
              </p:ext>
            </p:extLst>
          </p:nvPr>
        </p:nvGraphicFramePr>
        <p:xfrm>
          <a:off x="2674623" y="4385063"/>
          <a:ext cx="1180273" cy="19641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5C5590E4-5627-4A94-A375-50694B32395C}"/>
              </a:ext>
            </a:extLst>
          </p:cNvPr>
          <p:cNvSpPr txBox="1"/>
          <p:nvPr/>
        </p:nvSpPr>
        <p:spPr>
          <a:xfrm>
            <a:off x="2174732" y="4416668"/>
            <a:ext cx="213045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highlight>
                  <a:srgbClr val="F8F5F3"/>
                </a:highlight>
                <a:latin typeface="Segoe UI Light" panose="020B0502040204020203" pitchFamily="34" charset="0"/>
                <a:cs typeface="Segoe UI Light" panose="020B0502040204020203" pitchFamily="34" charset="0"/>
              </a:rPr>
              <a:t>Open Member List</a:t>
            </a:r>
          </a:p>
          <a:p>
            <a:pPr algn="ctr"/>
            <a:r>
              <a:rPr lang="en-US" sz="3200" b="1">
                <a:solidFill>
                  <a:srgbClr val="00B05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29% faster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A6D7A84-75B0-4181-A790-3138A4420B8F}"/>
              </a:ext>
            </a:extLst>
          </p:cNvPr>
          <p:cNvSpPr txBox="1"/>
          <p:nvPr/>
        </p:nvSpPr>
        <p:spPr>
          <a:xfrm>
            <a:off x="1985247" y="5370018"/>
            <a:ext cx="2523846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ighlight>
                  <a:srgbClr val="F8F5F3"/>
                </a:highlight>
                <a:latin typeface="Segoe UI Light" panose="020B0502040204020203" pitchFamily="34" charset="0"/>
                <a:cs typeface="Segoe UI Light" panose="020B0502040204020203" pitchFamily="34" charset="0"/>
              </a:rPr>
              <a:t>Unreal Engine 4.27.1 </a:t>
            </a:r>
          </a:p>
          <a:p>
            <a:pPr algn="ctr"/>
            <a:r>
              <a:rPr lang="en-US" dirty="0">
                <a:highlight>
                  <a:srgbClr val="F8F5F3"/>
                </a:highlight>
                <a:latin typeface="Segoe UI Light" panose="020B0502040204020203" pitchFamily="34" charset="0"/>
                <a:cs typeface="Segoe UI Light" panose="020B0502040204020203" pitchFamily="34" charset="0"/>
              </a:rPr>
              <a:t>IntelliSense Ready</a:t>
            </a:r>
          </a:p>
          <a:p>
            <a:pPr algn="ctr"/>
            <a:r>
              <a:rPr lang="en-US" sz="3200" b="1" dirty="0">
                <a:solidFill>
                  <a:srgbClr val="00B05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18x faster</a:t>
            </a:r>
          </a:p>
          <a:p>
            <a:pPr algn="ctr"/>
            <a:r>
              <a:rPr lang="en-US" sz="1100" dirty="0">
                <a:latin typeface="Segoe UI Light" panose="020B0502040204020203" pitchFamily="34" charset="0"/>
                <a:cs typeface="Segoe UI Light" panose="020B0502040204020203" pitchFamily="34" charset="0"/>
              </a:rPr>
              <a:t>Learn more at </a:t>
            </a:r>
            <a:r>
              <a:rPr lang="en-US" sz="1100" dirty="0">
                <a:latin typeface="Segoe UI Light" panose="020B0502040204020203" pitchFamily="34" charset="0"/>
                <a:cs typeface="Segoe UI Light" panose="020B0502040204020203" pitchFamily="34" charset="0"/>
                <a:hlinkClick r:id="rId13"/>
              </a:rPr>
              <a:t>http://aka.ms/18xfaster</a:t>
            </a:r>
            <a:r>
              <a:rPr lang="en-US" sz="11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3B4CB5CE-4EF6-4DDA-A200-22FF918BB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Performance of         Visual Studio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1E65C953-9D17-442B-A4DC-C6D91D5F0E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949281" y="696449"/>
            <a:ext cx="662921" cy="66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89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Graphic spid="10" grpId="0">
        <p:bldAsOne/>
      </p:bldGraphic>
      <p:bldGraphic spid="10" grpId="1">
        <p:bldAsOne/>
      </p:bldGraphic>
      <p:bldP spid="11" grpId="0"/>
      <p:bldGraphic spid="12" grpId="0">
        <p:bldAsOne/>
      </p:bldGraphic>
      <p:bldGraphic spid="12" grpId="1">
        <p:bldAsOne/>
      </p:bldGraphic>
      <p:bldP spid="13" grpId="0"/>
      <p:bldGraphic spid="14" grpId="0">
        <p:bldAsOne/>
      </p:bldGraphic>
      <p:bldGraphic spid="14" grpId="1">
        <p:bldAsOne/>
      </p:bldGraphic>
      <p:bldP spid="15" grpId="0"/>
      <p:bldP spid="1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B8937AC-989C-4163-9EA8-66C0A7A3E56A}"/>
              </a:ext>
            </a:extLst>
          </p:cNvPr>
          <p:cNvSpPr/>
          <p:nvPr/>
        </p:nvSpPr>
        <p:spPr>
          <a:xfrm>
            <a:off x="7116894" y="3249022"/>
            <a:ext cx="2526746" cy="707886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Developer </a:t>
            </a:r>
            <a:br>
              <a:rPr lang="en-US" sz="200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en-US" sz="200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inner-loop</a:t>
            </a:r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CBBE94B1-4CD0-46B6-8BB4-970B0C68AA9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34894751"/>
              </p:ext>
            </p:extLst>
          </p:nvPr>
        </p:nvGraphicFramePr>
        <p:xfrm>
          <a:off x="2948734" y="1977414"/>
          <a:ext cx="6169715" cy="32829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Graphic 6">
            <a:extLst>
              <a:ext uri="{FF2B5EF4-FFF2-40B4-BE49-F238E27FC236}">
                <a16:creationId xmlns:a16="http://schemas.microsoft.com/office/drawing/2014/main" id="{371869B9-6F58-41A0-89CD-4EDF8FDC48B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6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1601358" y="221742"/>
            <a:ext cx="1355561" cy="13555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467DFFD-B301-40A7-9B4C-FECC18D96D0E}"/>
              </a:ext>
            </a:extLst>
          </p:cNvPr>
          <p:cNvSpPr txBox="1"/>
          <p:nvPr/>
        </p:nvSpPr>
        <p:spPr>
          <a:xfrm>
            <a:off x="2152653" y="1447929"/>
            <a:ext cx="213045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highlight>
                  <a:srgbClr val="F8F5F3"/>
                </a:highlight>
                <a:latin typeface="Segoe UI Light" panose="020B0502040204020203" pitchFamily="34" charset="0"/>
                <a:cs typeface="Segoe UI Light" panose="020B0502040204020203" pitchFamily="34" charset="0"/>
              </a:rPr>
              <a:t>Find in Files</a:t>
            </a:r>
          </a:p>
          <a:p>
            <a:pPr algn="ctr"/>
            <a:r>
              <a:rPr lang="en-US" sz="3200" b="1">
                <a:solidFill>
                  <a:srgbClr val="00B05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1.8x faster</a:t>
            </a:r>
            <a:endParaRPr lang="en-US" sz="3200">
              <a:solidFill>
                <a:srgbClr val="00B05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6ED1AA-592C-478C-88B0-B925B623CB28}"/>
              </a:ext>
            </a:extLst>
          </p:cNvPr>
          <p:cNvSpPr txBox="1"/>
          <p:nvPr/>
        </p:nvSpPr>
        <p:spPr>
          <a:xfrm>
            <a:off x="2152653" y="2370985"/>
            <a:ext cx="213045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highlight>
                  <a:srgbClr val="F8F5F3"/>
                </a:highlight>
                <a:latin typeface="Segoe UI Light" panose="020B0502040204020203" pitchFamily="34" charset="0"/>
                <a:cs typeface="Segoe UI Light" panose="020B0502040204020203" pitchFamily="34" charset="0"/>
              </a:rPr>
              <a:t>Open C++ File</a:t>
            </a:r>
          </a:p>
          <a:p>
            <a:pPr algn="ctr"/>
            <a:r>
              <a:rPr lang="en-US" sz="3200" b="1">
                <a:solidFill>
                  <a:srgbClr val="00B05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2.4x faster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750D92-479E-4F94-8FB8-B7B0A6FADEEE}"/>
              </a:ext>
            </a:extLst>
          </p:cNvPr>
          <p:cNvSpPr txBox="1"/>
          <p:nvPr/>
        </p:nvSpPr>
        <p:spPr>
          <a:xfrm>
            <a:off x="2150810" y="3294044"/>
            <a:ext cx="2130453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ighlight>
                  <a:srgbClr val="F8F5F3"/>
                </a:highlight>
                <a:latin typeface="Segoe UI Light" panose="020B0502040204020203" pitchFamily="34" charset="0"/>
                <a:cs typeface="Segoe UI Light" panose="020B0502040204020203" pitchFamily="34" charset="0"/>
              </a:rPr>
              <a:t>IntelliSense Ready*</a:t>
            </a:r>
          </a:p>
          <a:p>
            <a:pPr algn="ctr"/>
            <a:r>
              <a:rPr lang="en-US" sz="3200" b="1" dirty="0">
                <a:solidFill>
                  <a:srgbClr val="00B05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1.9x faster</a:t>
            </a:r>
          </a:p>
          <a:p>
            <a:pPr algn="ctr"/>
            <a:r>
              <a:rPr lang="en-US" sz="1100" dirty="0">
                <a:latin typeface="Segoe UI Light" panose="020B0502040204020203" pitchFamily="34" charset="0"/>
                <a:cs typeface="Segoe UI Light" panose="020B0502040204020203" pitchFamily="34" charset="0"/>
              </a:rPr>
              <a:t>*) Colorization + Member List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C5590E4-5627-4A94-A375-50694B32395C}"/>
              </a:ext>
            </a:extLst>
          </p:cNvPr>
          <p:cNvSpPr txBox="1"/>
          <p:nvPr/>
        </p:nvSpPr>
        <p:spPr>
          <a:xfrm>
            <a:off x="2174732" y="4416668"/>
            <a:ext cx="213045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highlight>
                  <a:srgbClr val="F8F5F3"/>
                </a:highlight>
                <a:latin typeface="Segoe UI Light" panose="020B0502040204020203" pitchFamily="34" charset="0"/>
                <a:cs typeface="Segoe UI Light" panose="020B0502040204020203" pitchFamily="34" charset="0"/>
              </a:rPr>
              <a:t>Open Member List</a:t>
            </a:r>
          </a:p>
          <a:p>
            <a:pPr algn="ctr"/>
            <a:r>
              <a:rPr lang="en-US" sz="3200" b="1">
                <a:solidFill>
                  <a:srgbClr val="00B05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29% faster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A6D7A84-75B0-4181-A790-3138A4420B8F}"/>
              </a:ext>
            </a:extLst>
          </p:cNvPr>
          <p:cNvSpPr txBox="1"/>
          <p:nvPr/>
        </p:nvSpPr>
        <p:spPr>
          <a:xfrm>
            <a:off x="1985247" y="5370018"/>
            <a:ext cx="2523846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ighlight>
                  <a:srgbClr val="F8F5F3"/>
                </a:highlight>
                <a:latin typeface="Segoe UI Light" panose="020B0502040204020203" pitchFamily="34" charset="0"/>
                <a:cs typeface="Segoe UI Light" panose="020B0502040204020203" pitchFamily="34" charset="0"/>
              </a:rPr>
              <a:t>Unreal Engine 4.27.1 </a:t>
            </a:r>
          </a:p>
          <a:p>
            <a:pPr algn="ctr"/>
            <a:r>
              <a:rPr lang="en-US" dirty="0">
                <a:highlight>
                  <a:srgbClr val="F8F5F3"/>
                </a:highlight>
                <a:latin typeface="Segoe UI Light" panose="020B0502040204020203" pitchFamily="34" charset="0"/>
                <a:cs typeface="Segoe UI Light" panose="020B0502040204020203" pitchFamily="34" charset="0"/>
              </a:rPr>
              <a:t>IntelliSense Ready</a:t>
            </a:r>
          </a:p>
          <a:p>
            <a:pPr algn="ctr"/>
            <a:r>
              <a:rPr lang="en-US" sz="3200" b="1" dirty="0">
                <a:solidFill>
                  <a:srgbClr val="00B05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18x faster</a:t>
            </a:r>
          </a:p>
          <a:p>
            <a:pPr algn="ctr"/>
            <a:r>
              <a:rPr lang="en-US" sz="1100" dirty="0">
                <a:latin typeface="Segoe UI Light" panose="020B0502040204020203" pitchFamily="34" charset="0"/>
                <a:cs typeface="Segoe UI Light" panose="020B0502040204020203" pitchFamily="34" charset="0"/>
              </a:rPr>
              <a:t>Learn more at </a:t>
            </a:r>
            <a:r>
              <a:rPr lang="en-US" sz="1100" dirty="0">
                <a:latin typeface="Segoe UI Light" panose="020B0502040204020203" pitchFamily="34" charset="0"/>
                <a:cs typeface="Segoe UI Light" panose="020B0502040204020203" pitchFamily="34" charset="0"/>
                <a:hlinkClick r:id="rId9"/>
              </a:rPr>
              <a:t>http://aka.ms/18xfaster</a:t>
            </a:r>
            <a:r>
              <a:rPr lang="en-US" sz="11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9942DBE-2531-4190-BC19-FACD735BA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Performance of         Visual Studio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1EEE581F-014E-4B7D-8B69-4F3AB77395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949281" y="696449"/>
            <a:ext cx="662921" cy="66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251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937F969-9EFD-4059-B5B6-8F2759D7A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365127"/>
            <a:ext cx="7886700" cy="727074"/>
          </a:xfrm>
        </p:spPr>
        <p:txBody>
          <a:bodyPr/>
          <a:lstStyle/>
          <a:p>
            <a:r>
              <a:rPr lang="en-US"/>
              <a:t>At CppCon last year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B756CC-F22F-49CC-B2AE-82E62934F1D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 rot="20848060">
            <a:off x="2776599" y="1676401"/>
            <a:ext cx="6638807" cy="483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942814"/>
      </p:ext>
    </p:extLst>
  </p:cSld>
  <p:clrMapOvr>
    <a:masterClrMapping/>
  </p:clrMapOvr>
  <p:transition spd="slow">
    <p:push dir="r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, logo&#10;&#10;Description automatically generated">
            <a:extLst>
              <a:ext uri="{FF2B5EF4-FFF2-40B4-BE49-F238E27FC236}">
                <a16:creationId xmlns:a16="http://schemas.microsoft.com/office/drawing/2014/main" id="{3C77E288-046A-4173-AE4F-7031F4E04D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376338" y="1642194"/>
            <a:ext cx="1210046" cy="5203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49000">
                <a:schemeClr val="bg1"/>
              </a:gs>
            </a:gsLst>
            <a:path path="circle">
              <a:fillToRect l="50000" t="50000" r="50000" b="50000"/>
            </a:path>
            <a:tileRect/>
          </a:gradFill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B8937AC-989C-4163-9EA8-66C0A7A3E56A}"/>
              </a:ext>
            </a:extLst>
          </p:cNvPr>
          <p:cNvSpPr/>
          <p:nvPr/>
        </p:nvSpPr>
        <p:spPr>
          <a:xfrm>
            <a:off x="7116894" y="3249022"/>
            <a:ext cx="2526746" cy="707886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Developer </a:t>
            </a:r>
            <a:br>
              <a:rPr lang="en-US" sz="200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en-US" sz="200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inner-loop</a:t>
            </a:r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CBBE94B1-4CD0-46B6-8BB4-970B0C68AA9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948734" y="1977414"/>
          <a:ext cx="6169715" cy="32829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Graphic 6">
            <a:extLst>
              <a:ext uri="{FF2B5EF4-FFF2-40B4-BE49-F238E27FC236}">
                <a16:creationId xmlns:a16="http://schemas.microsoft.com/office/drawing/2014/main" id="{371869B9-6F58-41A0-89CD-4EDF8FDC48BF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6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1601358" y="221742"/>
            <a:ext cx="1355561" cy="13555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467DFFD-B301-40A7-9B4C-FECC18D96D0E}"/>
              </a:ext>
            </a:extLst>
          </p:cNvPr>
          <p:cNvSpPr txBox="1"/>
          <p:nvPr/>
        </p:nvSpPr>
        <p:spPr>
          <a:xfrm>
            <a:off x="2152653" y="1447929"/>
            <a:ext cx="213045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highlight>
                  <a:srgbClr val="F8F5F3"/>
                </a:highlight>
                <a:latin typeface="Segoe UI Light" panose="020B0502040204020203" pitchFamily="34" charset="0"/>
                <a:cs typeface="Segoe UI Light" panose="020B0502040204020203" pitchFamily="34" charset="0"/>
              </a:rPr>
              <a:t>Find in Files</a:t>
            </a:r>
          </a:p>
          <a:p>
            <a:pPr algn="ctr"/>
            <a:r>
              <a:rPr lang="en-US" sz="3200" b="1">
                <a:solidFill>
                  <a:srgbClr val="00B05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1.8x faster</a:t>
            </a:r>
            <a:endParaRPr lang="en-US" sz="3200">
              <a:solidFill>
                <a:srgbClr val="00B05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6ED1AA-592C-478C-88B0-B925B623CB28}"/>
              </a:ext>
            </a:extLst>
          </p:cNvPr>
          <p:cNvSpPr txBox="1"/>
          <p:nvPr/>
        </p:nvSpPr>
        <p:spPr>
          <a:xfrm>
            <a:off x="2152653" y="2370985"/>
            <a:ext cx="213045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highlight>
                  <a:srgbClr val="F8F5F3"/>
                </a:highlight>
                <a:latin typeface="Segoe UI Light" panose="020B0502040204020203" pitchFamily="34" charset="0"/>
                <a:cs typeface="Segoe UI Light" panose="020B0502040204020203" pitchFamily="34" charset="0"/>
              </a:rPr>
              <a:t>Open C++ File</a:t>
            </a:r>
          </a:p>
          <a:p>
            <a:pPr algn="ctr"/>
            <a:r>
              <a:rPr lang="en-US" sz="3200" b="1">
                <a:solidFill>
                  <a:srgbClr val="00B05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2.4x faster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750D92-479E-4F94-8FB8-B7B0A6FADEEE}"/>
              </a:ext>
            </a:extLst>
          </p:cNvPr>
          <p:cNvSpPr txBox="1"/>
          <p:nvPr/>
        </p:nvSpPr>
        <p:spPr>
          <a:xfrm>
            <a:off x="2150810" y="3294044"/>
            <a:ext cx="2130453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ighlight>
                  <a:srgbClr val="F8F5F3"/>
                </a:highlight>
                <a:latin typeface="Segoe UI Light" panose="020B0502040204020203" pitchFamily="34" charset="0"/>
                <a:cs typeface="Segoe UI Light" panose="020B0502040204020203" pitchFamily="34" charset="0"/>
              </a:rPr>
              <a:t>IntelliSense Ready*</a:t>
            </a:r>
          </a:p>
          <a:p>
            <a:pPr algn="ctr"/>
            <a:r>
              <a:rPr lang="en-US" sz="3200" b="1" dirty="0">
                <a:solidFill>
                  <a:srgbClr val="00B05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1.9x faster</a:t>
            </a:r>
          </a:p>
          <a:p>
            <a:pPr algn="ctr"/>
            <a:r>
              <a:rPr lang="en-US" sz="1100" dirty="0">
                <a:latin typeface="Segoe UI Light" panose="020B0502040204020203" pitchFamily="34" charset="0"/>
                <a:cs typeface="Segoe UI Light" panose="020B0502040204020203" pitchFamily="34" charset="0"/>
              </a:rPr>
              <a:t>*) Colorization + Member List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C5590E4-5627-4A94-A375-50694B32395C}"/>
              </a:ext>
            </a:extLst>
          </p:cNvPr>
          <p:cNvSpPr txBox="1"/>
          <p:nvPr/>
        </p:nvSpPr>
        <p:spPr>
          <a:xfrm>
            <a:off x="2174732" y="4416668"/>
            <a:ext cx="213045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highlight>
                  <a:srgbClr val="F8F5F3"/>
                </a:highlight>
                <a:latin typeface="Segoe UI Light" panose="020B0502040204020203" pitchFamily="34" charset="0"/>
                <a:cs typeface="Segoe UI Light" panose="020B0502040204020203" pitchFamily="34" charset="0"/>
              </a:rPr>
              <a:t>Open Member List</a:t>
            </a:r>
          </a:p>
          <a:p>
            <a:pPr algn="ctr"/>
            <a:r>
              <a:rPr lang="en-US" sz="3200" b="1">
                <a:solidFill>
                  <a:srgbClr val="00B05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29% faster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A6D7A84-75B0-4181-A790-3138A4420B8F}"/>
              </a:ext>
            </a:extLst>
          </p:cNvPr>
          <p:cNvSpPr txBox="1"/>
          <p:nvPr/>
        </p:nvSpPr>
        <p:spPr>
          <a:xfrm>
            <a:off x="1985247" y="5370018"/>
            <a:ext cx="2523846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ighlight>
                  <a:srgbClr val="F8F5F3"/>
                </a:highlight>
                <a:latin typeface="Segoe UI Light" panose="020B0502040204020203" pitchFamily="34" charset="0"/>
                <a:cs typeface="Segoe UI Light" panose="020B0502040204020203" pitchFamily="34" charset="0"/>
              </a:rPr>
              <a:t>Unreal Engine 4.27.1 </a:t>
            </a:r>
          </a:p>
          <a:p>
            <a:pPr algn="ctr"/>
            <a:r>
              <a:rPr lang="en-US" dirty="0">
                <a:highlight>
                  <a:srgbClr val="F8F5F3"/>
                </a:highlight>
                <a:latin typeface="Segoe UI Light" panose="020B0502040204020203" pitchFamily="34" charset="0"/>
                <a:cs typeface="Segoe UI Light" panose="020B0502040204020203" pitchFamily="34" charset="0"/>
              </a:rPr>
              <a:t>IntelliSense Ready</a:t>
            </a:r>
          </a:p>
          <a:p>
            <a:pPr algn="ctr"/>
            <a:r>
              <a:rPr lang="en-US" sz="3200" b="1" dirty="0">
                <a:solidFill>
                  <a:srgbClr val="00B05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18x faster</a:t>
            </a:r>
          </a:p>
          <a:p>
            <a:pPr algn="ctr"/>
            <a:r>
              <a:rPr lang="en-US" sz="1100" dirty="0">
                <a:latin typeface="Segoe UI Light" panose="020B0502040204020203" pitchFamily="34" charset="0"/>
                <a:cs typeface="Segoe UI Light" panose="020B0502040204020203" pitchFamily="34" charset="0"/>
              </a:rPr>
              <a:t>Learn more at </a:t>
            </a:r>
            <a:r>
              <a:rPr lang="en-US" sz="1100" dirty="0">
                <a:latin typeface="Segoe UI Light" panose="020B0502040204020203" pitchFamily="34" charset="0"/>
                <a:cs typeface="Segoe UI Light" panose="020B0502040204020203" pitchFamily="34" charset="0"/>
                <a:hlinkClick r:id="rId11"/>
              </a:rPr>
              <a:t>http://aka.ms/18xfaster</a:t>
            </a:r>
            <a:r>
              <a:rPr lang="en-US" sz="11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52CE3BA-8774-4E82-9B2E-D891F4820601}"/>
              </a:ext>
            </a:extLst>
          </p:cNvPr>
          <p:cNvSpPr txBox="1"/>
          <p:nvPr/>
        </p:nvSpPr>
        <p:spPr>
          <a:xfrm>
            <a:off x="7698985" y="1315467"/>
            <a:ext cx="3222942" cy="2831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>
                <a:highlight>
                  <a:srgbClr val="F8F5F3"/>
                </a:highlight>
                <a:latin typeface="Segoe UI Light" panose="020B0502040204020203" pitchFamily="34" charset="0"/>
                <a:cs typeface="Segoe UI Light" panose="020B0502040204020203" pitchFamily="34" charset="0"/>
              </a:rPr>
              <a:t>Link time</a:t>
            </a:r>
          </a:p>
          <a:p>
            <a:pPr algn="ctr"/>
            <a:r>
              <a:rPr lang="en-US" sz="3200" b="1">
                <a:solidFill>
                  <a:srgbClr val="00B05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    28x faster</a:t>
            </a:r>
          </a:p>
          <a:p>
            <a:pPr algn="ctr"/>
            <a:r>
              <a:rPr lang="en-US" sz="3200" b="1">
                <a:solidFill>
                  <a:srgbClr val="00B05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    5x faster</a:t>
            </a:r>
          </a:p>
          <a:p>
            <a:pPr algn="ctr"/>
            <a:r>
              <a:rPr lang="en-US" sz="3200" b="1">
                <a:solidFill>
                  <a:srgbClr val="00B05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    18x faster</a:t>
            </a:r>
          </a:p>
          <a:p>
            <a:pPr algn="ctr"/>
            <a:endParaRPr lang="en-US" sz="3200" b="1">
              <a:solidFill>
                <a:srgbClr val="00B05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ctr"/>
            <a:endParaRPr lang="en-US" sz="3200">
              <a:solidFill>
                <a:srgbClr val="00B05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id="{C1B8CB15-94CD-436C-B6D8-97F9CAF863C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36052064"/>
              </p:ext>
            </p:extLst>
          </p:nvPr>
        </p:nvGraphicFramePr>
        <p:xfrm>
          <a:off x="7373557" y="4016054"/>
          <a:ext cx="2965749" cy="27932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E57C437E-0B31-41EB-A651-A86B7DE9490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7493100" y="2330659"/>
            <a:ext cx="943888" cy="198891"/>
          </a:xfrm>
          <a:prstGeom prst="rect">
            <a:avLst/>
          </a:prstGeom>
        </p:spPr>
      </p:pic>
      <p:pic>
        <p:nvPicPr>
          <p:cNvPr id="22" name="Picture 21" descr="Logo&#10;&#10;Description automatically generated with low confidence">
            <a:extLst>
              <a:ext uri="{FF2B5EF4-FFF2-40B4-BE49-F238E27FC236}">
                <a16:creationId xmlns:a16="http://schemas.microsoft.com/office/drawing/2014/main" id="{FC4EC0B8-35FE-4946-9243-707697044E2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7465642" y="2785239"/>
            <a:ext cx="1000819" cy="181399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C0538608-B056-41FB-9930-6B9EF97DF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Performance of         Visual Studio</a:t>
            </a: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B15CEB79-3438-4DA3-B58F-F33FA2B25C9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949281" y="696449"/>
            <a:ext cx="662921" cy="66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6413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/>
      <p:bldGraphic spid="19" grpId="0">
        <p:bldAsOne/>
      </p:bldGraphic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, logo&#10;&#10;Description automatically generated">
            <a:extLst>
              <a:ext uri="{FF2B5EF4-FFF2-40B4-BE49-F238E27FC236}">
                <a16:creationId xmlns:a16="http://schemas.microsoft.com/office/drawing/2014/main" id="{3C77E288-046A-4173-AE4F-7031F4E04D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376338" y="1642194"/>
            <a:ext cx="1210046" cy="5203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49000">
                <a:schemeClr val="bg1"/>
              </a:gs>
            </a:gsLst>
            <a:path path="circle">
              <a:fillToRect l="50000" t="50000" r="50000" b="50000"/>
            </a:path>
            <a:tileRect/>
          </a:gradFill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B8937AC-989C-4163-9EA8-66C0A7A3E56A}"/>
              </a:ext>
            </a:extLst>
          </p:cNvPr>
          <p:cNvSpPr/>
          <p:nvPr/>
        </p:nvSpPr>
        <p:spPr>
          <a:xfrm>
            <a:off x="7116894" y="3249022"/>
            <a:ext cx="2526746" cy="707886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Developer </a:t>
            </a:r>
            <a:br>
              <a:rPr lang="en-US" sz="200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en-US" sz="200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inner-loop</a:t>
            </a:r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CBBE94B1-4CD0-46B6-8BB4-970B0C68AA9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05438491"/>
              </p:ext>
            </p:extLst>
          </p:nvPr>
        </p:nvGraphicFramePr>
        <p:xfrm>
          <a:off x="2948734" y="1977414"/>
          <a:ext cx="6169715" cy="32829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7" name="Graphic 6">
            <a:extLst>
              <a:ext uri="{FF2B5EF4-FFF2-40B4-BE49-F238E27FC236}">
                <a16:creationId xmlns:a16="http://schemas.microsoft.com/office/drawing/2014/main" id="{371869B9-6F58-41A0-89CD-4EDF8FDC48BF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6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1601358" y="221742"/>
            <a:ext cx="1355561" cy="13555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467DFFD-B301-40A7-9B4C-FECC18D96D0E}"/>
              </a:ext>
            </a:extLst>
          </p:cNvPr>
          <p:cNvSpPr txBox="1"/>
          <p:nvPr/>
        </p:nvSpPr>
        <p:spPr>
          <a:xfrm>
            <a:off x="2152653" y="1447929"/>
            <a:ext cx="213045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highlight>
                  <a:srgbClr val="F8F5F3"/>
                </a:highlight>
                <a:latin typeface="Segoe UI Light" panose="020B0502040204020203" pitchFamily="34" charset="0"/>
                <a:cs typeface="Segoe UI Light" panose="020B0502040204020203" pitchFamily="34" charset="0"/>
              </a:rPr>
              <a:t>Find in Files</a:t>
            </a:r>
          </a:p>
          <a:p>
            <a:pPr algn="ctr"/>
            <a:r>
              <a:rPr lang="en-US" sz="3200" b="1">
                <a:solidFill>
                  <a:srgbClr val="00B05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1.8x faster</a:t>
            </a:r>
            <a:endParaRPr lang="en-US" sz="3200">
              <a:solidFill>
                <a:srgbClr val="00B05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6ED1AA-592C-478C-88B0-B925B623CB28}"/>
              </a:ext>
            </a:extLst>
          </p:cNvPr>
          <p:cNvSpPr txBox="1"/>
          <p:nvPr/>
        </p:nvSpPr>
        <p:spPr>
          <a:xfrm>
            <a:off x="2152653" y="2370985"/>
            <a:ext cx="213045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highlight>
                  <a:srgbClr val="F8F5F3"/>
                </a:highlight>
                <a:latin typeface="Segoe UI Light" panose="020B0502040204020203" pitchFamily="34" charset="0"/>
                <a:cs typeface="Segoe UI Light" panose="020B0502040204020203" pitchFamily="34" charset="0"/>
              </a:rPr>
              <a:t>Open C++ File</a:t>
            </a:r>
          </a:p>
          <a:p>
            <a:pPr algn="ctr"/>
            <a:r>
              <a:rPr lang="en-US" sz="3200" b="1">
                <a:solidFill>
                  <a:srgbClr val="00B05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2.4x faster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750D92-479E-4F94-8FB8-B7B0A6FADEEE}"/>
              </a:ext>
            </a:extLst>
          </p:cNvPr>
          <p:cNvSpPr txBox="1"/>
          <p:nvPr/>
        </p:nvSpPr>
        <p:spPr>
          <a:xfrm>
            <a:off x="2150810" y="3294044"/>
            <a:ext cx="2130453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ighlight>
                  <a:srgbClr val="F8F5F3"/>
                </a:highlight>
                <a:latin typeface="Segoe UI Light" panose="020B0502040204020203" pitchFamily="34" charset="0"/>
                <a:cs typeface="Segoe UI Light" panose="020B0502040204020203" pitchFamily="34" charset="0"/>
              </a:rPr>
              <a:t>IntelliSense Ready*</a:t>
            </a:r>
          </a:p>
          <a:p>
            <a:pPr algn="ctr"/>
            <a:r>
              <a:rPr lang="en-US" sz="3200" b="1" dirty="0">
                <a:solidFill>
                  <a:srgbClr val="00B05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1.9x faster</a:t>
            </a:r>
          </a:p>
          <a:p>
            <a:pPr algn="ctr"/>
            <a:r>
              <a:rPr lang="en-US" sz="1100" dirty="0">
                <a:latin typeface="Segoe UI Light" panose="020B0502040204020203" pitchFamily="34" charset="0"/>
                <a:cs typeface="Segoe UI Light" panose="020B0502040204020203" pitchFamily="34" charset="0"/>
              </a:rPr>
              <a:t>*) Colorization + Member List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C5590E4-5627-4A94-A375-50694B32395C}"/>
              </a:ext>
            </a:extLst>
          </p:cNvPr>
          <p:cNvSpPr txBox="1"/>
          <p:nvPr/>
        </p:nvSpPr>
        <p:spPr>
          <a:xfrm>
            <a:off x="2174732" y="4416668"/>
            <a:ext cx="213045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highlight>
                  <a:srgbClr val="F8F5F3"/>
                </a:highlight>
                <a:latin typeface="Segoe UI Light" panose="020B0502040204020203" pitchFamily="34" charset="0"/>
                <a:cs typeface="Segoe UI Light" panose="020B0502040204020203" pitchFamily="34" charset="0"/>
              </a:rPr>
              <a:t>Open Member List</a:t>
            </a:r>
          </a:p>
          <a:p>
            <a:pPr algn="ctr"/>
            <a:r>
              <a:rPr lang="en-US" sz="3200" b="1">
                <a:solidFill>
                  <a:srgbClr val="00B05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29% faster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A6D7A84-75B0-4181-A790-3138A4420B8F}"/>
              </a:ext>
            </a:extLst>
          </p:cNvPr>
          <p:cNvSpPr txBox="1"/>
          <p:nvPr/>
        </p:nvSpPr>
        <p:spPr>
          <a:xfrm>
            <a:off x="1985247" y="5370018"/>
            <a:ext cx="2523846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ighlight>
                  <a:srgbClr val="F8F5F3"/>
                </a:highlight>
                <a:latin typeface="Segoe UI Light" panose="020B0502040204020203" pitchFamily="34" charset="0"/>
                <a:cs typeface="Segoe UI Light" panose="020B0502040204020203" pitchFamily="34" charset="0"/>
              </a:rPr>
              <a:t>Unreal Engine 4.27.1 </a:t>
            </a:r>
          </a:p>
          <a:p>
            <a:pPr algn="ctr"/>
            <a:r>
              <a:rPr lang="en-US" dirty="0">
                <a:highlight>
                  <a:srgbClr val="F8F5F3"/>
                </a:highlight>
                <a:latin typeface="Segoe UI Light" panose="020B0502040204020203" pitchFamily="34" charset="0"/>
                <a:cs typeface="Segoe UI Light" panose="020B0502040204020203" pitchFamily="34" charset="0"/>
              </a:rPr>
              <a:t>IntelliSense Ready</a:t>
            </a:r>
          </a:p>
          <a:p>
            <a:pPr algn="ctr"/>
            <a:r>
              <a:rPr lang="en-US" sz="3200" b="1" dirty="0">
                <a:solidFill>
                  <a:srgbClr val="00B05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18x faster</a:t>
            </a:r>
          </a:p>
          <a:p>
            <a:pPr algn="ctr"/>
            <a:r>
              <a:rPr lang="en-US" sz="1100" dirty="0">
                <a:latin typeface="Segoe UI Light" panose="020B0502040204020203" pitchFamily="34" charset="0"/>
                <a:cs typeface="Segoe UI Light" panose="020B0502040204020203" pitchFamily="34" charset="0"/>
              </a:rPr>
              <a:t>Learn more at </a:t>
            </a:r>
            <a:r>
              <a:rPr lang="en-US" sz="1100" dirty="0">
                <a:latin typeface="Segoe UI Light" panose="020B0502040204020203" pitchFamily="34" charset="0"/>
                <a:cs typeface="Segoe UI Light" panose="020B0502040204020203" pitchFamily="34" charset="0"/>
                <a:hlinkClick r:id="rId12"/>
              </a:rPr>
              <a:t>http://aka.ms/18xfaster</a:t>
            </a:r>
            <a:r>
              <a:rPr lang="en-US" sz="11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52CE3BA-8774-4E82-9B2E-D891F4820601}"/>
              </a:ext>
            </a:extLst>
          </p:cNvPr>
          <p:cNvSpPr txBox="1"/>
          <p:nvPr/>
        </p:nvSpPr>
        <p:spPr>
          <a:xfrm>
            <a:off x="7698985" y="1315467"/>
            <a:ext cx="3222942" cy="2831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>
                <a:highlight>
                  <a:srgbClr val="F8F5F3"/>
                </a:highlight>
                <a:latin typeface="Segoe UI Light" panose="020B0502040204020203" pitchFamily="34" charset="0"/>
                <a:cs typeface="Segoe UI Light" panose="020B0502040204020203" pitchFamily="34" charset="0"/>
              </a:rPr>
              <a:t>Link time</a:t>
            </a:r>
          </a:p>
          <a:p>
            <a:pPr algn="ctr"/>
            <a:r>
              <a:rPr lang="en-US" sz="3200" b="1">
                <a:solidFill>
                  <a:srgbClr val="00B05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    28x faster</a:t>
            </a:r>
          </a:p>
          <a:p>
            <a:pPr algn="ctr"/>
            <a:r>
              <a:rPr lang="en-US" sz="3200" b="1">
                <a:solidFill>
                  <a:srgbClr val="00B05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    5x faster</a:t>
            </a:r>
          </a:p>
          <a:p>
            <a:pPr algn="ctr"/>
            <a:r>
              <a:rPr lang="en-US" sz="3200" b="1">
                <a:solidFill>
                  <a:srgbClr val="00B05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    18x faster</a:t>
            </a:r>
          </a:p>
          <a:p>
            <a:pPr algn="ctr"/>
            <a:endParaRPr lang="en-US" sz="3200" b="1">
              <a:solidFill>
                <a:srgbClr val="00B05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ctr"/>
            <a:endParaRPr lang="en-US" sz="3200">
              <a:solidFill>
                <a:srgbClr val="00B05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E57C437E-0B31-41EB-A651-A86B7DE9490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7493100" y="2330659"/>
            <a:ext cx="943888" cy="198891"/>
          </a:xfrm>
          <a:prstGeom prst="rect">
            <a:avLst/>
          </a:prstGeom>
        </p:spPr>
      </p:pic>
      <p:pic>
        <p:nvPicPr>
          <p:cNvPr id="22" name="Picture 21" descr="Logo&#10;&#10;Description automatically generated with low confidence">
            <a:extLst>
              <a:ext uri="{FF2B5EF4-FFF2-40B4-BE49-F238E27FC236}">
                <a16:creationId xmlns:a16="http://schemas.microsoft.com/office/drawing/2014/main" id="{FC4EC0B8-35FE-4946-9243-707697044E2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7465642" y="2785239"/>
            <a:ext cx="1000819" cy="18139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04FEC16-0928-402F-9E4F-FCB403BF0380}"/>
              </a:ext>
            </a:extLst>
          </p:cNvPr>
          <p:cNvSpPr txBox="1"/>
          <p:nvPr/>
        </p:nvSpPr>
        <p:spPr>
          <a:xfrm>
            <a:off x="5990240" y="5278442"/>
            <a:ext cx="404911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highlight>
                  <a:srgbClr val="F8F5F3"/>
                </a:highlight>
                <a:latin typeface="Segoe UI Light" panose="020B0502040204020203" pitchFamily="34" charset="0"/>
                <a:cs typeface="Segoe UI Light" panose="020B0502040204020203" pitchFamily="34" charset="0"/>
              </a:rPr>
              <a:t>Runtime Performance for Debug Builds</a:t>
            </a:r>
          </a:p>
          <a:p>
            <a:pPr algn="ctr"/>
            <a:r>
              <a:rPr lang="en-US" sz="3200" b="1">
                <a:solidFill>
                  <a:srgbClr val="00B05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2x-3x faster</a:t>
            </a:r>
            <a:endParaRPr lang="en-US" sz="3200">
              <a:solidFill>
                <a:srgbClr val="00B05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D65AA097-9971-41AF-8269-41CA3A306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Performance of         Visual Studio</a:t>
            </a: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2F5AC208-9EE1-40EF-9D4A-65DE8864322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949281" y="696449"/>
            <a:ext cx="662921" cy="66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734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F7E28-044C-4C0A-9082-BE18548FA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Segoe UI Light"/>
                <a:cs typeface="Segoe UI Light"/>
              </a:rPr>
              <a:t>Developer Community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9F686-DF5E-498D-B2B0-07E9458571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b="0" i="0" dirty="0">
                <a:solidFill>
                  <a:srgbClr val="333333"/>
                </a:solidFill>
                <a:effectLst/>
              </a:rPr>
              <a:t>🏆 Top suggestion tickets implemented</a:t>
            </a:r>
          </a:p>
          <a:p>
            <a:endParaRPr lang="en-US" sz="2000" dirty="0">
              <a:solidFill>
                <a:srgbClr val="333333"/>
              </a:solidFill>
            </a:endParaRPr>
          </a:p>
          <a:p>
            <a:r>
              <a:rPr lang="en-US" sz="2000" dirty="0">
                <a:solidFill>
                  <a:srgbClr val="333333"/>
                </a:solidFill>
              </a:rPr>
              <a:t>C++ IntelliSense Support for C++20 Concepts and Ranges libraries</a:t>
            </a:r>
          </a:p>
          <a:p>
            <a:r>
              <a:rPr lang="en-US" sz="2000" dirty="0">
                <a:solidFill>
                  <a:srgbClr val="333333"/>
                </a:solidFill>
              </a:rPr>
              <a:t>Build a subset of CMake targets with </a:t>
            </a:r>
            <a:r>
              <a:rPr lang="en-US" sz="2000" dirty="0" err="1">
                <a:solidFill>
                  <a:srgbClr val="333333"/>
                </a:solidFill>
              </a:rPr>
              <a:t>CMakePresets.json</a:t>
            </a:r>
            <a:endParaRPr lang="en-US" sz="2000" dirty="0">
              <a:solidFill>
                <a:srgbClr val="333333"/>
              </a:solidFill>
            </a:endParaRPr>
          </a:p>
          <a:p>
            <a:r>
              <a:rPr lang="en-US" sz="2000" dirty="0"/>
              <a:t>Leverage IntelliSense in CMake projects targeting Android or embedded</a:t>
            </a:r>
          </a:p>
          <a:p>
            <a:r>
              <a:rPr lang="en-US" sz="2000" dirty="0"/>
              <a:t>Improve IntelliSense tooltip for </a:t>
            </a:r>
            <a:r>
              <a:rPr lang="en-US" sz="2000" dirty="0" err="1"/>
              <a:t>make_shared</a:t>
            </a:r>
            <a:r>
              <a:rPr lang="en-US" sz="2000" dirty="0"/>
              <a:t>/</a:t>
            </a:r>
            <a:r>
              <a:rPr lang="en-US" sz="2000" dirty="0" err="1"/>
              <a:t>make_unique</a:t>
            </a:r>
            <a:r>
              <a:rPr lang="en-US" sz="2000" dirty="0"/>
              <a:t>/</a:t>
            </a:r>
            <a:r>
              <a:rPr lang="en-US" sz="2000" dirty="0" err="1"/>
              <a:t>emplace_back</a:t>
            </a:r>
            <a:r>
              <a:rPr lang="en-US" sz="2000" dirty="0"/>
              <a:t>/</a:t>
            </a:r>
            <a:r>
              <a:rPr lang="en-US" sz="2000" dirty="0" err="1"/>
              <a:t>etc</a:t>
            </a:r>
            <a:endParaRPr lang="en-US" sz="2000" dirty="0"/>
          </a:p>
          <a:p>
            <a:r>
              <a:rPr lang="en-US" sz="2000" dirty="0">
                <a:solidFill>
                  <a:srgbClr val="333333"/>
                </a:solidFill>
              </a:rPr>
              <a:t>Implement the equivalent of </a:t>
            </a:r>
            <a:r>
              <a:rPr lang="en-US" sz="2000" dirty="0" err="1">
                <a:solidFill>
                  <a:srgbClr val="333333"/>
                </a:solidFill>
              </a:rPr>
              <a:t>Wmissing</a:t>
            </a:r>
            <a:r>
              <a:rPr lang="en-US" sz="2000" dirty="0">
                <a:solidFill>
                  <a:srgbClr val="333333"/>
                </a:solidFill>
              </a:rPr>
              <a:t>-braces</a:t>
            </a:r>
          </a:p>
          <a:p>
            <a:r>
              <a:rPr lang="en-US" sz="2000" dirty="0"/>
              <a:t>Update the bundled Android NDK to Release r21 LTS and track the LTS releases of the NDK</a:t>
            </a:r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/>
              <a:t>Share your feedback at </a:t>
            </a:r>
            <a:r>
              <a:rPr lang="en-US" sz="2000" dirty="0">
                <a:hlinkClick r:id="rId2"/>
              </a:rPr>
              <a:t>https://aka.ms/cpp</a:t>
            </a:r>
            <a:r>
              <a:rPr lang="en-US" sz="2000">
                <a:hlinkClick r:id="rId2"/>
              </a:rPr>
              <a:t>/suggest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3768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535F9-7514-4FD0-92CB-6C7DE26B6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rgbClr val="7030A0"/>
                </a:solidFill>
              </a:rPr>
              <a:t>🚀</a:t>
            </a:r>
            <a:r>
              <a:rPr lang="en-US" sz="2800" dirty="0">
                <a:solidFill>
                  <a:srgbClr val="92D050"/>
                </a:solidFill>
              </a:rPr>
              <a:t> </a:t>
            </a:r>
            <a:r>
              <a:rPr lang="en-US" sz="2800" dirty="0"/>
              <a:t>Mission of the C++ product team at Microsoft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77123C-0B5B-4262-BA68-AD3DF1EA32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0591" y="2016715"/>
            <a:ext cx="9210817" cy="435133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400" b="1" i="1" dirty="0">
                <a:latin typeface="+mj-lt"/>
              </a:rPr>
              <a:t>Empower every C++ developer and their teams to achieve more</a:t>
            </a:r>
          </a:p>
          <a:p>
            <a:pPr lvl="1"/>
            <a:endParaRPr lang="en-US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lvl="3"/>
            <a:endParaRPr lang="en-US" sz="20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lvl="3" indent="-457154">
              <a:buFont typeface="+mj-lt"/>
              <a:buAutoNum type="arabicPeriod"/>
            </a:pPr>
            <a:r>
              <a:rPr lang="en-US" sz="2000" dirty="0">
                <a:latin typeface="+mj-lt"/>
              </a:rPr>
              <a:t>by participating in the creation of the </a:t>
            </a:r>
            <a:r>
              <a:rPr lang="en-US" sz="2000" b="1" dirty="0">
                <a:latin typeface="+mj-lt"/>
              </a:rPr>
              <a:t>C++ Standards</a:t>
            </a:r>
            <a:endParaRPr lang="en-US" sz="2000" dirty="0">
              <a:latin typeface="+mj-lt"/>
            </a:endParaRPr>
          </a:p>
          <a:p>
            <a:pPr lvl="3" indent="-457154">
              <a:buFont typeface="+mj-lt"/>
              <a:buAutoNum type="arabicPeriod"/>
            </a:pPr>
            <a:endParaRPr lang="en-US" sz="2000" dirty="0">
              <a:latin typeface="+mj-lt"/>
            </a:endParaRPr>
          </a:p>
          <a:p>
            <a:pPr lvl="3" indent="-457154">
              <a:buFont typeface="+mj-lt"/>
              <a:buAutoNum type="arabicPeriod"/>
            </a:pPr>
            <a:r>
              <a:rPr lang="en-US" sz="2000" dirty="0">
                <a:latin typeface="+mj-lt"/>
              </a:rPr>
              <a:t>by investing in the Microsoft Visual C++ (</a:t>
            </a:r>
            <a:r>
              <a:rPr lang="en-US" sz="2000" b="1" dirty="0">
                <a:latin typeface="+mj-lt"/>
              </a:rPr>
              <a:t>MSVC</a:t>
            </a:r>
            <a:r>
              <a:rPr lang="en-US" sz="2000" dirty="0">
                <a:latin typeface="+mj-lt"/>
              </a:rPr>
              <a:t>) Compiler &amp; Libraries </a:t>
            </a:r>
          </a:p>
          <a:p>
            <a:pPr lvl="3" indent="-457154">
              <a:buFont typeface="+mj-lt"/>
              <a:buAutoNum type="arabicPeriod"/>
            </a:pPr>
            <a:endParaRPr lang="en-US" sz="2000" dirty="0">
              <a:latin typeface="+mj-lt"/>
            </a:endParaRPr>
          </a:p>
          <a:p>
            <a:pPr lvl="3" indent="-457154">
              <a:buFont typeface="+mj-lt"/>
              <a:buAutoNum type="arabicPeriod"/>
            </a:pPr>
            <a:r>
              <a:rPr lang="en-US" sz="2000" dirty="0">
                <a:latin typeface="+mj-lt"/>
              </a:rPr>
              <a:t>by simplifying acquisition in C++ via </a:t>
            </a:r>
            <a:r>
              <a:rPr lang="en-US" sz="2000" b="1" dirty="0">
                <a:latin typeface="+mj-lt"/>
              </a:rPr>
              <a:t>vcpkg</a:t>
            </a:r>
          </a:p>
          <a:p>
            <a:pPr lvl="3" indent="-457154">
              <a:buFont typeface="+mj-lt"/>
              <a:buAutoNum type="arabicPeriod"/>
            </a:pPr>
            <a:endParaRPr lang="en-US" sz="2000" b="1" dirty="0">
              <a:latin typeface="+mj-lt"/>
            </a:endParaRPr>
          </a:p>
          <a:p>
            <a:pPr lvl="3" indent="-457154">
              <a:buFont typeface="+mj-lt"/>
              <a:buAutoNum type="arabicPeriod"/>
            </a:pPr>
            <a:r>
              <a:rPr lang="en-US" sz="2000" dirty="0">
                <a:latin typeface="+mj-lt"/>
              </a:rPr>
              <a:t>by improving the </a:t>
            </a:r>
            <a:r>
              <a:rPr lang="en-US" sz="2000" b="1" dirty="0">
                <a:latin typeface="+mj-lt"/>
              </a:rPr>
              <a:t>Visual Studio IDE</a:t>
            </a:r>
          </a:p>
          <a:p>
            <a:pPr lvl="3" indent="-457154">
              <a:buFont typeface="+mj-lt"/>
              <a:buAutoNum type="arabicPeriod"/>
            </a:pPr>
            <a:endParaRPr lang="en-US" sz="2000" dirty="0">
              <a:latin typeface="+mj-lt"/>
            </a:endParaRPr>
          </a:p>
          <a:p>
            <a:pPr lvl="3" indent="-457154">
              <a:buFont typeface="+mj-lt"/>
              <a:buAutoNum type="arabicPeriod"/>
            </a:pPr>
            <a:r>
              <a:rPr lang="en-US" sz="2000" dirty="0">
                <a:latin typeface="+mj-lt"/>
              </a:rPr>
              <a:t>by continuing to enhance the C++ experience for </a:t>
            </a:r>
            <a:r>
              <a:rPr lang="en-US" sz="2000" b="1" dirty="0">
                <a:latin typeface="+mj-lt"/>
              </a:rPr>
              <a:t>Visual Studio Code</a:t>
            </a:r>
          </a:p>
        </p:txBody>
      </p:sp>
    </p:spTree>
    <p:extLst>
      <p:ext uri="{BB962C8B-B14F-4D97-AF65-F5344CB8AC3E}">
        <p14:creationId xmlns:p14="http://schemas.microsoft.com/office/powerpoint/2010/main" val="2937707592"/>
      </p:ext>
    </p:extLst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535F9-7514-4FD0-92CB-6C7DE26B6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rgbClr val="7030A0"/>
                </a:solidFill>
              </a:rPr>
              <a:t>🚀</a:t>
            </a:r>
            <a:r>
              <a:rPr lang="en-US" sz="2800" dirty="0">
                <a:solidFill>
                  <a:srgbClr val="92D050"/>
                </a:solidFill>
              </a:rPr>
              <a:t> </a:t>
            </a:r>
            <a:r>
              <a:rPr lang="en-US" sz="2800" dirty="0"/>
              <a:t>Mission of the C++ product team at Microsoft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77123C-0B5B-4262-BA68-AD3DF1EA32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0591" y="2016715"/>
            <a:ext cx="9210817" cy="435133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400" b="1" i="1" dirty="0">
                <a:latin typeface="+mj-lt"/>
              </a:rPr>
              <a:t>Empower every C++ developer and their teams to achieve more</a:t>
            </a:r>
          </a:p>
          <a:p>
            <a:pPr lvl="1"/>
            <a:endParaRPr lang="en-US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lvl="3"/>
            <a:endParaRPr lang="en-US" sz="20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lvl="3" indent="-457154">
              <a:buFont typeface="+mj-lt"/>
              <a:buAutoNum type="arabicPeriod"/>
            </a:pPr>
            <a:r>
              <a:rPr lang="en-US" sz="2000" dirty="0">
                <a:latin typeface="+mj-lt"/>
              </a:rPr>
              <a:t>by participating in the creation of the </a:t>
            </a:r>
            <a:r>
              <a:rPr lang="en-US" sz="2000" b="1" dirty="0">
                <a:latin typeface="+mj-lt"/>
              </a:rPr>
              <a:t>C++ Standards</a:t>
            </a:r>
            <a:endParaRPr lang="en-US" sz="2000" dirty="0">
              <a:latin typeface="+mj-lt"/>
            </a:endParaRPr>
          </a:p>
          <a:p>
            <a:pPr lvl="3" indent="-457154">
              <a:buFont typeface="+mj-lt"/>
              <a:buAutoNum type="arabicPeriod"/>
            </a:pPr>
            <a:endParaRPr lang="en-US" sz="2000" dirty="0">
              <a:latin typeface="+mj-lt"/>
            </a:endParaRPr>
          </a:p>
          <a:p>
            <a:pPr lvl="3" indent="-457154">
              <a:buFont typeface="+mj-lt"/>
              <a:buAutoNum type="arabicPeriod"/>
            </a:pPr>
            <a:r>
              <a:rPr lang="en-US" sz="2000" dirty="0">
                <a:latin typeface="+mj-lt"/>
              </a:rPr>
              <a:t>by investing in the Microsoft Visual C++ (</a:t>
            </a:r>
            <a:r>
              <a:rPr lang="en-US" sz="2000" b="1" dirty="0">
                <a:latin typeface="+mj-lt"/>
              </a:rPr>
              <a:t>MSVC</a:t>
            </a:r>
            <a:r>
              <a:rPr lang="en-US" sz="2000" dirty="0">
                <a:latin typeface="+mj-lt"/>
              </a:rPr>
              <a:t>) Compiler &amp; Libraries </a:t>
            </a:r>
          </a:p>
          <a:p>
            <a:pPr lvl="3" indent="-457154">
              <a:buFont typeface="+mj-lt"/>
              <a:buAutoNum type="arabicPeriod"/>
            </a:pPr>
            <a:endParaRPr lang="en-US" sz="2000" dirty="0">
              <a:latin typeface="+mj-lt"/>
            </a:endParaRPr>
          </a:p>
          <a:p>
            <a:pPr lvl="3" indent="-457154">
              <a:buFont typeface="+mj-lt"/>
              <a:buAutoNum type="arabicPeriod"/>
            </a:pPr>
            <a:r>
              <a:rPr lang="en-US" sz="2000" dirty="0">
                <a:latin typeface="+mj-lt"/>
              </a:rPr>
              <a:t>by simplifying acquisition in C++ via </a:t>
            </a:r>
            <a:r>
              <a:rPr lang="en-US" sz="2000" b="1" dirty="0">
                <a:latin typeface="+mj-lt"/>
              </a:rPr>
              <a:t>vcpkg</a:t>
            </a:r>
          </a:p>
          <a:p>
            <a:pPr lvl="3" indent="-457154">
              <a:buFont typeface="+mj-lt"/>
              <a:buAutoNum type="arabicPeriod"/>
            </a:pPr>
            <a:endParaRPr lang="en-US" sz="2000" b="1" dirty="0">
              <a:latin typeface="+mj-lt"/>
            </a:endParaRPr>
          </a:p>
          <a:p>
            <a:pPr lvl="3" indent="-457154">
              <a:buFont typeface="+mj-lt"/>
              <a:buAutoNum type="arabicPeriod"/>
            </a:pPr>
            <a:r>
              <a:rPr lang="en-US" sz="2000" dirty="0">
                <a:latin typeface="+mj-lt"/>
              </a:rPr>
              <a:t>by improving the </a:t>
            </a:r>
            <a:r>
              <a:rPr lang="en-US" sz="2000" b="1" dirty="0">
                <a:latin typeface="+mj-lt"/>
              </a:rPr>
              <a:t>Visual Studio IDE</a:t>
            </a:r>
          </a:p>
          <a:p>
            <a:pPr lvl="3" indent="-457154">
              <a:buFont typeface="+mj-lt"/>
              <a:buAutoNum type="arabicPeriod"/>
            </a:pPr>
            <a:endParaRPr lang="en-US" sz="2000" dirty="0">
              <a:latin typeface="+mj-lt"/>
            </a:endParaRPr>
          </a:p>
          <a:p>
            <a:pPr lvl="3" indent="-457154">
              <a:buFont typeface="+mj-lt"/>
              <a:buAutoNum type="arabicPeriod"/>
            </a:pPr>
            <a:r>
              <a:rPr lang="en-US" sz="2000" dirty="0">
                <a:latin typeface="+mj-lt"/>
              </a:rPr>
              <a:t>by continuing to enhance the C++ experience for </a:t>
            </a:r>
            <a:r>
              <a:rPr lang="en-US" sz="2000" b="1" dirty="0">
                <a:latin typeface="+mj-lt"/>
              </a:rPr>
              <a:t>Visual Studio Code</a:t>
            </a:r>
          </a:p>
        </p:txBody>
      </p:sp>
      <p:sp>
        <p:nvSpPr>
          <p:cNvPr id="4" name="Left Brace 3">
            <a:extLst>
              <a:ext uri="{FF2B5EF4-FFF2-40B4-BE49-F238E27FC236}">
                <a16:creationId xmlns:a16="http://schemas.microsoft.com/office/drawing/2014/main" id="{8159E24E-4630-49FB-A11A-56B038A171E0}"/>
              </a:ext>
            </a:extLst>
          </p:cNvPr>
          <p:cNvSpPr/>
          <p:nvPr/>
        </p:nvSpPr>
        <p:spPr>
          <a:xfrm>
            <a:off x="2278743" y="3664520"/>
            <a:ext cx="298916" cy="1739348"/>
          </a:xfrm>
          <a:prstGeom prst="leftBrace">
            <a:avLst>
              <a:gd name="adj1" fmla="val 47890"/>
              <a:gd name="adj2" fmla="val 50000"/>
            </a:avLst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0F891E-8A41-4A8B-AE3B-21A37360D598}"/>
              </a:ext>
            </a:extLst>
          </p:cNvPr>
          <p:cNvSpPr txBox="1"/>
          <p:nvPr/>
        </p:nvSpPr>
        <p:spPr>
          <a:xfrm>
            <a:off x="1056289" y="4065381"/>
            <a:ext cx="1222463" cy="92371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1" dirty="0">
                <a:solidFill>
                  <a:schemeClr val="accent3">
                    <a:lumMod val="75000"/>
                  </a:schemeClr>
                </a:solidFill>
              </a:rPr>
              <a:t>Our agenda today</a:t>
            </a:r>
          </a:p>
        </p:txBody>
      </p:sp>
    </p:spTree>
    <p:extLst>
      <p:ext uri="{BB962C8B-B14F-4D97-AF65-F5344CB8AC3E}">
        <p14:creationId xmlns:p14="http://schemas.microsoft.com/office/powerpoint/2010/main" val="89249085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AA50F-C327-4A75-B8D1-C24476518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140" y="3047066"/>
            <a:ext cx="4133850" cy="498598"/>
          </a:xfrm>
        </p:spPr>
        <p:txBody>
          <a:bodyPr/>
          <a:lstStyle/>
          <a:p>
            <a:r>
              <a:rPr lang="en-US"/>
              <a:t>Happy Coding!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AE0ABF-AEA9-4B2F-AA60-7E18E570906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34140" y="3974286"/>
            <a:ext cx="6858000" cy="276999"/>
          </a:xfrm>
        </p:spPr>
        <p:txBody>
          <a:bodyPr/>
          <a:lstStyle/>
          <a:p>
            <a:r>
              <a:rPr lang="en-US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122399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68B2059-E087-45B2-BAE6-ED0E0C777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Enjoy the rest of the conference!</a:t>
            </a:r>
            <a:endParaRPr lang="en-US" dirty="0">
              <a:cs typeface="Segoe UI Light" panose="020B0502040204020203" pitchFamily="34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1D8CFBB-D8C3-4341-8D67-14423CB58F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9156" y="1823815"/>
            <a:ext cx="10424643" cy="2490607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600" b="1" dirty="0">
                <a:latin typeface="+mj-lt"/>
                <a:cs typeface="Segoe UI Light" panose="020B0502040204020203" pitchFamily="34" charset="0"/>
              </a:rPr>
              <a:t>Join #visual_studio channel on CppCon Discord </a:t>
            </a:r>
            <a:r>
              <a:rPr lang="en-US" sz="3600" b="1" dirty="0">
                <a:latin typeface="+mj-lt"/>
                <a:cs typeface="Segoe UI Light" panose="020B0502040204020203" pitchFamily="34" charset="0"/>
                <a:hlinkClick r:id="rId3"/>
              </a:rPr>
              <a:t>https://aka.ms/cppcon/discord</a:t>
            </a:r>
            <a:endParaRPr lang="en-US" sz="3600" b="1" dirty="0">
              <a:latin typeface="+mj-lt"/>
              <a:cs typeface="Segoe UI Light" panose="020B0502040204020203" pitchFamily="34" charset="0"/>
            </a:endParaRPr>
          </a:p>
          <a:p>
            <a:r>
              <a:rPr lang="en-US" sz="2600" dirty="0">
                <a:latin typeface="+mj-lt"/>
                <a:cs typeface="Segoe UI Light" panose="020B0502040204020203" pitchFamily="34" charset="0"/>
              </a:rPr>
              <a:t>Meet the Microsoft C++ team</a:t>
            </a:r>
          </a:p>
          <a:p>
            <a:r>
              <a:rPr lang="en-US" sz="2600" dirty="0">
                <a:latin typeface="+mj-lt"/>
                <a:cs typeface="Segoe UI Light" panose="020B0502040204020203" pitchFamily="34" charset="0"/>
              </a:rPr>
              <a:t>Ask any questions</a:t>
            </a:r>
          </a:p>
          <a:p>
            <a:r>
              <a:rPr lang="en-US" sz="2600" dirty="0">
                <a:latin typeface="+mj-lt"/>
                <a:cs typeface="Segoe UI Light" panose="020B0502040204020203" pitchFamily="34" charset="0"/>
              </a:rPr>
              <a:t>Discuss the latest announcements 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CCD41AF1-7066-431D-8EE1-A8C1D87E6251}"/>
              </a:ext>
            </a:extLst>
          </p:cNvPr>
          <p:cNvSpPr txBox="1">
            <a:spLocks/>
          </p:cNvSpPr>
          <p:nvPr/>
        </p:nvSpPr>
        <p:spPr>
          <a:xfrm>
            <a:off x="929156" y="4696055"/>
            <a:ext cx="10424643" cy="108953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wrap="square" lIns="91440" tIns="45723" rIns="91440" bIns="45723" rtlCol="0" anchor="t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3600" b="1" dirty="0">
                <a:latin typeface="+mj-lt"/>
                <a:cs typeface="Segoe UI Light"/>
              </a:rPr>
              <a:t>Take our survey</a:t>
            </a:r>
            <a:br>
              <a:rPr lang="en-US" sz="3600" b="1" dirty="0">
                <a:latin typeface="+mj-lt"/>
                <a:cs typeface="Segoe UI Light" panose="020B0502040204020203" pitchFamily="34" charset="0"/>
              </a:rPr>
            </a:br>
            <a:r>
              <a:rPr lang="en-US" sz="3600" b="1" dirty="0">
                <a:latin typeface="+mj-lt"/>
                <a:cs typeface="Segoe UI Light"/>
                <a:hlinkClick r:id="rId4"/>
              </a:rPr>
              <a:t>https://aka.ms/cppcon</a:t>
            </a:r>
            <a:r>
              <a:rPr lang="en-US" sz="3600" b="1" dirty="0">
                <a:latin typeface="+mj-lt"/>
                <a:cs typeface="Segoe UI Light"/>
              </a:rPr>
              <a:t> </a:t>
            </a:r>
            <a:endParaRPr lang="en-US" sz="3600" b="1" dirty="0">
              <a:latin typeface="+mj-lt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923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C0B95FA-9A98-426C-A71E-F06C2287B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Segoe UI Light" panose="020B0502040204020203" pitchFamily="34" charset="0"/>
                <a:cs typeface="Segoe UI Light" panose="020B0502040204020203" pitchFamily="34" charset="0"/>
              </a:rPr>
              <a:t>Our Sessions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939F54C-AB69-4FA2-A742-564190F8B3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7"/>
            <a:ext cx="4923248" cy="4667249"/>
          </a:xfrm>
        </p:spPr>
        <p:txBody>
          <a:bodyPr>
            <a:noAutofit/>
          </a:bodyPr>
          <a:lstStyle/>
          <a:p>
            <a:pPr marL="114300" indent="0" font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>
                <a:latin typeface="+mj-lt"/>
              </a:rPr>
              <a:t>Monday 25</a:t>
            </a:r>
            <a:r>
              <a:rPr lang="en-US" sz="1800" baseline="30000" dirty="0">
                <a:latin typeface="+mj-lt"/>
              </a:rPr>
              <a:t>th</a:t>
            </a:r>
            <a:endParaRPr lang="en-US" sz="1800" dirty="0">
              <a:latin typeface="+mj-lt"/>
            </a:endParaRPr>
          </a:p>
          <a:p>
            <a:pPr marL="628650" indent="-285750" fontAlgn="ctr">
              <a:lnSpc>
                <a:spcPct val="100000"/>
              </a:lnSpc>
              <a:spcBef>
                <a:spcPts val="0"/>
              </a:spcBef>
            </a:pPr>
            <a:r>
              <a:rPr lang="en-US" sz="1800" b="1" dirty="0">
                <a:solidFill>
                  <a:srgbClr val="000000"/>
                </a:solidFill>
                <a:latin typeface="+mj-lt"/>
              </a:rPr>
              <a:t>Implementing C++ Modules: Lessons Learned, Lessons Abandoned </a:t>
            </a:r>
            <a:r>
              <a:rPr lang="en-US" sz="1800" dirty="0">
                <a:solidFill>
                  <a:srgbClr val="000000"/>
                </a:solidFill>
                <a:latin typeface="+mj-lt"/>
              </a:rPr>
              <a:t>– Cameron DaCamara &amp; Gabriel Dos Reis</a:t>
            </a:r>
          </a:p>
          <a:p>
            <a:pPr marL="114300" indent="0" fontAlgn="ctr">
              <a:lnSpc>
                <a:spcPct val="100000"/>
              </a:lnSpc>
              <a:spcBef>
                <a:spcPts val="0"/>
              </a:spcBef>
              <a:buNone/>
            </a:pPr>
            <a:endParaRPr lang="en-US" sz="1800" dirty="0">
              <a:latin typeface="+mj-lt"/>
            </a:endParaRPr>
          </a:p>
          <a:p>
            <a:pPr marL="114300" indent="0" font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>
                <a:latin typeface="+mj-lt"/>
              </a:rPr>
              <a:t>Tuesday 26</a:t>
            </a:r>
            <a:r>
              <a:rPr lang="en-US" sz="1800" baseline="30000" dirty="0">
                <a:latin typeface="+mj-lt"/>
              </a:rPr>
              <a:t>th</a:t>
            </a:r>
            <a:endParaRPr lang="en-US" sz="1800" dirty="0">
              <a:latin typeface="+mj-lt"/>
            </a:endParaRPr>
          </a:p>
          <a:p>
            <a:pPr marL="628650" indent="-285750" fontAlgn="ctr">
              <a:lnSpc>
                <a:spcPct val="100000"/>
              </a:lnSpc>
              <a:spcBef>
                <a:spcPts val="0"/>
              </a:spcBef>
            </a:pPr>
            <a:r>
              <a:rPr lang="en-US" sz="1800" b="1" dirty="0">
                <a:solidFill>
                  <a:srgbClr val="000000"/>
                </a:solidFill>
                <a:latin typeface="+mj-lt"/>
              </a:rPr>
              <a:t>Documentation in The Era of Concepts and Ranges </a:t>
            </a:r>
            <a:r>
              <a:rPr lang="en-US" sz="1800" dirty="0">
                <a:solidFill>
                  <a:srgbClr val="000000"/>
                </a:solidFill>
                <a:latin typeface="+mj-lt"/>
              </a:rPr>
              <a:t>– Sy Brand &amp; Christopher Di Bella (Google) </a:t>
            </a:r>
          </a:p>
          <a:p>
            <a:pPr marL="342900" indent="0" fontAlgn="ctr">
              <a:lnSpc>
                <a:spcPct val="100000"/>
              </a:lnSpc>
              <a:spcBef>
                <a:spcPts val="0"/>
              </a:spcBef>
              <a:buNone/>
            </a:pPr>
            <a:endParaRPr lang="en-US" sz="1800" dirty="0">
              <a:solidFill>
                <a:srgbClr val="000000"/>
              </a:solidFill>
              <a:latin typeface="+mj-lt"/>
            </a:endParaRPr>
          </a:p>
          <a:p>
            <a:pPr marL="628650" indent="-285750" fontAlgn="ctr">
              <a:lnSpc>
                <a:spcPct val="100000"/>
              </a:lnSpc>
              <a:spcBef>
                <a:spcPts val="0"/>
              </a:spcBef>
            </a:pPr>
            <a:r>
              <a:rPr lang="en-US" sz="1800" b="1" dirty="0">
                <a:solidFill>
                  <a:srgbClr val="000000"/>
                </a:solidFill>
                <a:latin typeface="+mj-lt"/>
              </a:rPr>
              <a:t>Static Analysis and Program Safety in C++: Making it Real </a:t>
            </a:r>
            <a:r>
              <a:rPr lang="en-US" sz="1800" dirty="0">
                <a:solidFill>
                  <a:srgbClr val="000000"/>
                </a:solidFill>
                <a:latin typeface="+mj-lt"/>
              </a:rPr>
              <a:t>– Sunny Chatterjee</a:t>
            </a:r>
          </a:p>
          <a:p>
            <a:pPr marL="342900" indent="0" fontAlgn="ctr">
              <a:lnSpc>
                <a:spcPct val="100000"/>
              </a:lnSpc>
              <a:spcBef>
                <a:spcPts val="0"/>
              </a:spcBef>
              <a:buNone/>
            </a:pPr>
            <a:endParaRPr lang="en-US" sz="1800" dirty="0">
              <a:solidFill>
                <a:srgbClr val="000000"/>
              </a:solidFill>
              <a:latin typeface="+mj-lt"/>
            </a:endParaRPr>
          </a:p>
          <a:p>
            <a:pPr marL="628650" indent="-285750" fontAlgn="ctr">
              <a:lnSpc>
                <a:spcPct val="100000"/>
              </a:lnSpc>
              <a:spcBef>
                <a:spcPts val="0"/>
              </a:spcBef>
            </a:pPr>
            <a:r>
              <a:rPr lang="en-US" sz="1800" b="1" dirty="0">
                <a:solidFill>
                  <a:srgbClr val="000000"/>
                </a:solidFill>
                <a:latin typeface="+mj-lt"/>
              </a:rPr>
              <a:t>In-memory and Persistent Representations of C++ </a:t>
            </a:r>
            <a:r>
              <a:rPr lang="en-US" sz="1800" dirty="0">
                <a:solidFill>
                  <a:srgbClr val="000000"/>
                </a:solidFill>
                <a:latin typeface="+mj-lt"/>
              </a:rPr>
              <a:t>– Gabriel Dos Reis (online 27</a:t>
            </a:r>
            <a:r>
              <a:rPr lang="en-US" sz="1800" baseline="30000" dirty="0">
                <a:solidFill>
                  <a:srgbClr val="000000"/>
                </a:solidFill>
                <a:latin typeface="+mj-lt"/>
              </a:rPr>
              <a:t>th</a:t>
            </a:r>
            <a:r>
              <a:rPr lang="en-US" sz="1800" dirty="0">
                <a:solidFill>
                  <a:srgbClr val="000000"/>
                </a:solidFill>
                <a:latin typeface="+mj-lt"/>
              </a:rPr>
              <a:t>)</a:t>
            </a:r>
          </a:p>
          <a:p>
            <a:pPr marL="0" indent="0">
              <a:lnSpc>
                <a:spcPct val="100000"/>
              </a:lnSpc>
              <a:buNone/>
            </a:pPr>
            <a:endParaRPr lang="en-US" sz="1800" dirty="0">
              <a:latin typeface="+mj-lt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156EA5-F4D8-4E62-99A1-1D2862C7C389}"/>
              </a:ext>
            </a:extLst>
          </p:cNvPr>
          <p:cNvSpPr txBox="1">
            <a:spLocks noGrp="1"/>
          </p:cNvSpPr>
          <p:nvPr>
            <p:ph sz="half" idx="2"/>
          </p:nvPr>
        </p:nvSpPr>
        <p:spPr>
          <a:xfrm>
            <a:off x="6153150" y="1825628"/>
            <a:ext cx="5200650" cy="44268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 indent="0" font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>
                <a:latin typeface="+mj-lt"/>
              </a:rPr>
              <a:t>Wednesday 27</a:t>
            </a:r>
            <a:r>
              <a:rPr lang="en-US" sz="1800" baseline="30000" dirty="0">
                <a:latin typeface="+mj-lt"/>
              </a:rPr>
              <a:t>th</a:t>
            </a:r>
            <a:endParaRPr lang="en-US" sz="1800" dirty="0">
              <a:latin typeface="+mj-lt"/>
            </a:endParaRPr>
          </a:p>
          <a:p>
            <a:pPr marL="628650" indent="-285750" fontAlgn="ctr">
              <a:lnSpc>
                <a:spcPct val="100000"/>
              </a:lnSpc>
            </a:pPr>
            <a:r>
              <a:rPr lang="en-US" sz="1800" b="1" dirty="0">
                <a:latin typeface="+mj-lt"/>
              </a:rPr>
              <a:t>What's New in Visual Studio: 64-bit IDE, C++20, WSL 2, and more </a:t>
            </a:r>
            <a:r>
              <a:rPr lang="en-US" sz="1800" dirty="0">
                <a:latin typeface="+mj-lt"/>
              </a:rPr>
              <a:t>– Sy Brand &amp; Marian Luparu</a:t>
            </a:r>
          </a:p>
          <a:p>
            <a:pPr marL="114300" indent="0" fontAlgn="ctr">
              <a:lnSpc>
                <a:spcPct val="100000"/>
              </a:lnSpc>
              <a:spcBef>
                <a:spcPts val="0"/>
              </a:spcBef>
              <a:buNone/>
            </a:pPr>
            <a:endParaRPr lang="en-US" sz="1800" baseline="30000" dirty="0">
              <a:latin typeface="+mj-lt"/>
            </a:endParaRPr>
          </a:p>
          <a:p>
            <a:pPr marL="114300" indent="0" fontAlgn="ctr">
              <a:lnSpc>
                <a:spcPct val="100000"/>
              </a:lnSpc>
              <a:spcBef>
                <a:spcPts val="0"/>
              </a:spcBef>
              <a:buNone/>
            </a:pPr>
            <a:endParaRPr lang="en-US" sz="1800" baseline="30000" dirty="0">
              <a:latin typeface="+mj-lt"/>
            </a:endParaRPr>
          </a:p>
          <a:p>
            <a:pPr marL="114300" indent="0" font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>
                <a:latin typeface="+mj-lt"/>
              </a:rPr>
              <a:t>Thursday 28</a:t>
            </a:r>
            <a:r>
              <a:rPr lang="en-US" sz="1800" baseline="30000" dirty="0">
                <a:latin typeface="+mj-lt"/>
              </a:rPr>
              <a:t>th</a:t>
            </a:r>
            <a:r>
              <a:rPr lang="en-US" sz="1800" dirty="0">
                <a:latin typeface="+mj-lt"/>
              </a:rPr>
              <a:t> </a:t>
            </a:r>
          </a:p>
          <a:p>
            <a:pPr marL="628650" indent="-285750" fontAlgn="ctr">
              <a:lnSpc>
                <a:spcPct val="100000"/>
              </a:lnSpc>
            </a:pPr>
            <a:r>
              <a:rPr lang="en-US" sz="1800" b="1" dirty="0">
                <a:latin typeface="+mj-lt"/>
              </a:rPr>
              <a:t>C++20’s &lt;chrono&gt; Calendars and Time Zones in MSVC </a:t>
            </a:r>
            <a:r>
              <a:rPr lang="en-US" sz="1800" dirty="0">
                <a:latin typeface="+mj-lt"/>
              </a:rPr>
              <a:t>– Miya Natsuhara</a:t>
            </a:r>
          </a:p>
          <a:p>
            <a:pPr marL="628650" indent="-285750" fontAlgn="ctr">
              <a:lnSpc>
                <a:spcPct val="100000"/>
              </a:lnSpc>
            </a:pPr>
            <a:r>
              <a:rPr lang="en-US" sz="1800" b="1" dirty="0">
                <a:latin typeface="+mj-lt"/>
              </a:rPr>
              <a:t>An Editor Can Do That? Debugging Assembly Language and GPU Kernels in Visual Studio Code </a:t>
            </a:r>
            <a:r>
              <a:rPr lang="en-US" sz="1800" dirty="0">
                <a:latin typeface="+mj-lt"/>
              </a:rPr>
              <a:t>– Julia Reid</a:t>
            </a:r>
          </a:p>
          <a:p>
            <a:pPr marL="628650" indent="-285750" fontAlgn="ctr">
              <a:lnSpc>
                <a:spcPct val="100000"/>
              </a:lnSpc>
            </a:pPr>
            <a:r>
              <a:rPr lang="en-US" sz="1800" b="1" dirty="0">
                <a:latin typeface="+mj-lt"/>
              </a:rPr>
              <a:t>Why does std::format do that? </a:t>
            </a:r>
            <a:r>
              <a:rPr lang="en-US" sz="1800" dirty="0">
                <a:latin typeface="+mj-lt"/>
              </a:rPr>
              <a:t>– Charlie Barto</a:t>
            </a:r>
          </a:p>
          <a:p>
            <a:pPr marL="628650" indent="-285750" fontAlgn="ctr">
              <a:lnSpc>
                <a:spcPct val="100000"/>
              </a:lnSpc>
            </a:pPr>
            <a:r>
              <a:rPr lang="en-US" sz="1800" b="1" dirty="0">
                <a:latin typeface="+mj-lt"/>
              </a:rPr>
              <a:t>Finding bugs using path-sensitive static analysis</a:t>
            </a:r>
            <a:r>
              <a:rPr lang="en-US" sz="1800" dirty="0">
                <a:latin typeface="+mj-lt"/>
              </a:rPr>
              <a:t> – Gabor Horvath (online 29</a:t>
            </a:r>
            <a:r>
              <a:rPr lang="en-US" sz="1800" baseline="30000" dirty="0">
                <a:latin typeface="+mj-lt"/>
              </a:rPr>
              <a:t>th</a:t>
            </a:r>
            <a:r>
              <a:rPr lang="en-US" sz="1800" dirty="0">
                <a:latin typeface="+mj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67464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anchor="t">
            <a:noAutofit/>
          </a:bodyPr>
          <a:lstStyle/>
          <a:p>
            <a:r>
              <a:rPr lang="en-US" sz="6000"/>
              <a:t>    Visual Studio Code</a:t>
            </a:r>
            <a:br>
              <a:rPr lang="en-US" sz="6000"/>
            </a:br>
            <a:r>
              <a:rPr lang="en-US" sz="3200"/>
              <a:t>Session coming up!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idx="1"/>
          </p:nvPr>
        </p:nvSpPr>
        <p:spPr>
          <a:xfrm>
            <a:off x="6518790" y="3282836"/>
            <a:ext cx="4355156" cy="3048115"/>
          </a:xfrm>
          <a:prstGeom prst="rect">
            <a:avLst/>
          </a:prstGeom>
        </p:spPr>
        <p:txBody>
          <a:bodyPr wrap="square">
            <a:normAutofit fontScale="92500" lnSpcReduction="20000"/>
          </a:bodyPr>
          <a:lstStyle/>
          <a:p>
            <a:pPr marL="0" indent="0">
              <a:buNone/>
            </a:pPr>
            <a:r>
              <a:rPr lang="en-US" sz="2400" dirty="0"/>
              <a:t>#1 most used code editor</a:t>
            </a:r>
          </a:p>
          <a:p>
            <a:pPr marL="0" indent="0">
              <a:buNone/>
            </a:pPr>
            <a:r>
              <a:rPr lang="en-US" sz="1300" dirty="0"/>
              <a:t>[</a:t>
            </a:r>
            <a:r>
              <a:rPr lang="en-US" sz="1300" dirty="0" err="1"/>
              <a:t>StackOverflow</a:t>
            </a:r>
            <a:r>
              <a:rPr lang="en-US" sz="1300" dirty="0"/>
              <a:t> Developer Surveys]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1600" dirty="0"/>
              <a:t>Free, open-source code editor</a:t>
            </a:r>
          </a:p>
          <a:p>
            <a:pPr marL="0" indent="0">
              <a:buNone/>
            </a:pPr>
            <a:r>
              <a:rPr lang="en-US" sz="1600" dirty="0"/>
              <a:t>Runs on Windows, macOS, and Linux </a:t>
            </a:r>
          </a:p>
          <a:p>
            <a:pPr marL="0" indent="0">
              <a:buNone/>
            </a:pPr>
            <a:r>
              <a:rPr lang="en-US" sz="1600" dirty="0"/>
              <a:t>C++ IntelliSense, debug &amp; code browsing</a:t>
            </a:r>
          </a:p>
          <a:p>
            <a:pPr marL="0" indent="0">
              <a:buNone/>
            </a:pPr>
            <a:r>
              <a:rPr lang="en-US" sz="1600" dirty="0"/>
              <a:t>CMake, vcpkg and git integrations</a:t>
            </a:r>
          </a:p>
          <a:p>
            <a:pPr marL="0" indent="0">
              <a:buNone/>
            </a:pPr>
            <a:r>
              <a:rPr lang="en-US" sz="1600" dirty="0"/>
              <a:t>SSH/container/WSL remote experiences</a:t>
            </a:r>
          </a:p>
          <a:p>
            <a:pPr marL="0" indent="0" algn="r">
              <a:buNone/>
            </a:pPr>
            <a:endParaRPr lang="en-US" sz="1600" dirty="0"/>
          </a:p>
          <a:p>
            <a:pPr marL="0" indent="0" algn="r">
              <a:buNone/>
            </a:pPr>
            <a:r>
              <a:rPr lang="en-US" sz="1600" dirty="0"/>
              <a:t>and much </a:t>
            </a:r>
            <a:r>
              <a:rPr lang="en-US" sz="1600" dirty="0" err="1"/>
              <a:t>much</a:t>
            </a:r>
            <a:r>
              <a:rPr lang="en-US" sz="1600" dirty="0"/>
              <a:t> more…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BD4245D-1233-43DF-BA2A-821CCFB8D51B}"/>
              </a:ext>
            </a:extLst>
          </p:cNvPr>
          <p:cNvSpPr/>
          <p:nvPr/>
        </p:nvSpPr>
        <p:spPr>
          <a:xfrm>
            <a:off x="1234485" y="6333009"/>
            <a:ext cx="32864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154" lvl="2"/>
            <a:r>
              <a:rPr lang="en-US" sz="2000">
                <a:latin typeface="Segoe UI Light" panose="020B0502040204020203" pitchFamily="34" charset="0"/>
                <a:cs typeface="Segoe UI Light" panose="020B0502040204020203" pitchFamily="34" charset="0"/>
                <a:hlinkClick r:id="rId3"/>
              </a:rPr>
              <a:t>https://aka.ms/cpp/code</a:t>
            </a:r>
            <a:endParaRPr lang="en-US" sz="200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004A82-E2E4-4AF7-A252-EBD28B6480F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46261" y="408171"/>
            <a:ext cx="805033" cy="80503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384BABE-B664-4AF0-A42B-F5A621C01E99}"/>
              </a:ext>
            </a:extLst>
          </p:cNvPr>
          <p:cNvGrpSpPr/>
          <p:nvPr/>
        </p:nvGrpSpPr>
        <p:grpSpPr>
          <a:xfrm>
            <a:off x="1762197" y="1842611"/>
            <a:ext cx="8176309" cy="1200329"/>
            <a:chOff x="697415" y="4772874"/>
            <a:chExt cx="8176309" cy="1200329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EEFB9F3-C1F6-4312-AC1E-AA962EF45AE9}"/>
                </a:ext>
              </a:extLst>
            </p:cNvPr>
            <p:cNvSpPr txBox="1"/>
            <p:nvPr/>
          </p:nvSpPr>
          <p:spPr>
            <a:xfrm>
              <a:off x="1386545" y="4772874"/>
              <a:ext cx="7487179" cy="1200329"/>
            </a:xfrm>
            <a:prstGeom prst="rect">
              <a:avLst/>
            </a:prstGeom>
            <a:solidFill>
              <a:srgbClr val="2F1444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sz="1600" i="1">
                  <a:solidFill>
                    <a:schemeClr val="bg1"/>
                  </a:solidFill>
                </a:rPr>
                <a:t>Thu 10/28 – 2pm</a:t>
              </a:r>
            </a:p>
            <a:p>
              <a:r>
                <a:rPr lang="en-US" sz="2000" b="1">
                  <a:solidFill>
                    <a:schemeClr val="bg1"/>
                  </a:solidFill>
                </a:rPr>
                <a:t>An Editor Can Do That? Debugging Assembly Language and GPU Kernels in Visual Studio Code</a:t>
              </a:r>
            </a:p>
            <a:p>
              <a:r>
                <a:rPr lang="en-US" sz="1600">
                  <a:solidFill>
                    <a:schemeClr val="bg1"/>
                  </a:solidFill>
                </a:rPr>
                <a:t>Julia Reid – </a:t>
              </a:r>
              <a:r>
                <a:rPr lang="en-US" sz="1600" i="1">
                  <a:solidFill>
                    <a:schemeClr val="bg1"/>
                  </a:solidFill>
                </a:rPr>
                <a:t>_3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BAF8946-9C49-46F5-88F9-2FA773E77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7030A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500" b="95500" l="9500" r="90000">
                          <a14:foregroundMark x1="44000" y1="7750" x2="64500" y2="8500"/>
                          <a14:foregroundMark x1="50500" y1="4500" x2="55500" y2="4500"/>
                          <a14:foregroundMark x1="30500" y1="90000" x2="57500" y2="90750"/>
                          <a14:foregroundMark x1="37250" y1="94500" x2="48750" y2="95500"/>
                          <a14:foregroundMark x1="11000" y1="67250" x2="13000" y2="42250"/>
                          <a14:foregroundMark x1="9500" y1="48500" x2="13750" y2="69500"/>
                          <a14:foregroundMark x1="42250" y1="54750" x2="70000" y2="52250"/>
                          <a14:foregroundMark x1="48750" y1="36750" x2="48750" y2="36750"/>
                          <a14:foregroundMark x1="65000" y1="43500" x2="65000" y2="43500"/>
                          <a14:foregroundMark x1="48500" y1="65500" x2="48500" y2="65500"/>
                          <a14:backgroundMark x1="48750" y1="49250" x2="48750" y2="49250"/>
                        </a14:backgroundRemoval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697415" y="4772874"/>
              <a:ext cx="647700" cy="647700"/>
            </a:xfrm>
            <a:prstGeom prst="rect">
              <a:avLst/>
            </a:prstGeom>
          </p:spPr>
        </p:pic>
      </p:grpSp>
      <p:pic>
        <p:nvPicPr>
          <p:cNvPr id="1026" name="Picture 2" descr="C++ language features">
            <a:extLst>
              <a:ext uri="{FF2B5EF4-FFF2-40B4-BE49-F238E27FC236}">
                <a16:creationId xmlns:a16="http://schemas.microsoft.com/office/drawing/2014/main" id="{5D01370F-7A98-42C1-BB72-DCAB32983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94" y="3274147"/>
            <a:ext cx="4513700" cy="272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821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anchor="t">
            <a:noAutofit/>
          </a:bodyPr>
          <a:lstStyle/>
          <a:p>
            <a:r>
              <a:rPr lang="en-US" sz="6000"/>
              <a:t>    Visual Studio</a:t>
            </a:r>
            <a:endParaRPr lang="en-US" sz="5403"/>
          </a:p>
        </p:txBody>
      </p:sp>
      <p:pic>
        <p:nvPicPr>
          <p:cNvPr id="3" name="Content Placeholder 2" descr="Vintage yellow TV on top of a wood plank with blue background">
            <a:extLst>
              <a:ext uri="{FF2B5EF4-FFF2-40B4-BE49-F238E27FC236}">
                <a16:creationId xmlns:a16="http://schemas.microsoft.com/office/drawing/2014/main" id="{A9AE22BF-AC57-4AF9-AC55-2F6EF75B98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7" y="1825625"/>
            <a:ext cx="6527006" cy="4351338"/>
          </a:xfr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B24DBBB5-304A-4F15-BD48-DDC53DE463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5741" y="412835"/>
            <a:ext cx="795765" cy="79576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375DA68-9778-4297-84EB-86A7A1C12039}"/>
              </a:ext>
            </a:extLst>
          </p:cNvPr>
          <p:cNvGrpSpPr/>
          <p:nvPr/>
        </p:nvGrpSpPr>
        <p:grpSpPr>
          <a:xfrm>
            <a:off x="2843222" y="1825625"/>
            <a:ext cx="6527007" cy="4351338"/>
            <a:chOff x="3377160" y="-212971"/>
            <a:chExt cx="6527007" cy="4351338"/>
          </a:xfrm>
        </p:grpSpPr>
        <p:pic>
          <p:nvPicPr>
            <p:cNvPr id="9" name="Content Placeholder 2" descr="Vintage yellow TV on top of a wood plank with blue background">
              <a:extLst>
                <a:ext uri="{FF2B5EF4-FFF2-40B4-BE49-F238E27FC236}">
                  <a16:creationId xmlns:a16="http://schemas.microsoft.com/office/drawing/2014/main" id="{6C6C091C-44ED-4C04-980A-23142B121CD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backgroundMark x1="78729" y1="33320" x2="79214" y2="371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7160" y="-212971"/>
              <a:ext cx="6527007" cy="4351338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C9FC7CF-064A-4DB2-A05D-CFC72334F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72600" y="1503357"/>
              <a:ext cx="1649691" cy="1206630"/>
            </a:xfrm>
            <a:prstGeom prst="roundRect">
              <a:avLst>
                <a:gd name="adj" fmla="val 8958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4E20DA43-B0EF-45CC-9D76-3AAA2037A9EC}"/>
              </a:ext>
            </a:extLst>
          </p:cNvPr>
          <p:cNvSpPr txBox="1"/>
          <p:nvPr/>
        </p:nvSpPr>
        <p:spPr>
          <a:xfrm>
            <a:off x="5886294" y="5354986"/>
            <a:ext cx="1593860" cy="21557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401">
                <a:cs typeface="Segoe UI Semilight" panose="020B0402040204020203" pitchFamily="34" charset="0"/>
              </a:rPr>
              <a:t>CppCon 2020</a:t>
            </a:r>
          </a:p>
        </p:txBody>
      </p:sp>
      <p:pic>
        <p:nvPicPr>
          <p:cNvPr id="10" name="Picture 9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4C05D461-6FE5-4756-AD9C-40308ADD9BF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84518">
                        <a14:foregroundMark x1="11675" y1="33882" x2="9391" y2="46588"/>
                        <a14:foregroundMark x1="38579" y1="38353" x2="36041" y2="50588"/>
                        <a14:foregroundMark x1="47462" y1="33412" x2="47462" y2="39294"/>
                        <a14:foregroundMark x1="31726" y1="42118" x2="31726" y2="42118"/>
                        <a14:foregroundMark x1="48223" y1="61882" x2="48223" y2="61882"/>
                        <a14:foregroundMark x1="80964" y1="35294" x2="84518" y2="475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rcRect/>
          <a:stretch/>
        </p:blipFill>
        <p:spPr>
          <a:xfrm>
            <a:off x="5607922" y="5341372"/>
            <a:ext cx="224955" cy="242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538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EE564E9-62A7-41BF-BF61-039988D2C290}"/>
              </a:ext>
            </a:extLst>
          </p:cNvPr>
          <p:cNvCxnSpPr>
            <a:cxnSpLocks/>
          </p:cNvCxnSpPr>
          <p:nvPr/>
        </p:nvCxnSpPr>
        <p:spPr>
          <a:xfrm flipV="1">
            <a:off x="2886461" y="3058396"/>
            <a:ext cx="0" cy="2144439"/>
          </a:xfrm>
          <a:prstGeom prst="line">
            <a:avLst/>
          </a:prstGeom>
          <a:ln w="952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anchor="t">
            <a:noAutofit/>
          </a:bodyPr>
          <a:lstStyle/>
          <a:p>
            <a:r>
              <a:rPr lang="en-US" sz="6000"/>
              <a:t>    Visual Studio 2019</a:t>
            </a:r>
            <a:endParaRPr lang="en-US" sz="5403"/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C721D5DF-0686-400C-A62B-245BBFE6CE2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63155505"/>
              </p:ext>
            </p:extLst>
          </p:nvPr>
        </p:nvGraphicFramePr>
        <p:xfrm>
          <a:off x="2152650" y="1443319"/>
          <a:ext cx="8318126" cy="47336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:a16="http://schemas.microsoft.com/office/drawing/2014/main" id="{8375DA68-9778-4297-84EB-86A7A1C12039}"/>
              </a:ext>
            </a:extLst>
          </p:cNvPr>
          <p:cNvGrpSpPr/>
          <p:nvPr/>
        </p:nvGrpSpPr>
        <p:grpSpPr>
          <a:xfrm>
            <a:off x="1140106" y="1053184"/>
            <a:ext cx="3403418" cy="2268945"/>
            <a:chOff x="3377160" y="-212971"/>
            <a:chExt cx="6527007" cy="4351338"/>
          </a:xfrm>
        </p:grpSpPr>
        <p:pic>
          <p:nvPicPr>
            <p:cNvPr id="9" name="Content Placeholder 2" descr="Vintage yellow TV on top of a wood plank with blue background">
              <a:extLst>
                <a:ext uri="{FF2B5EF4-FFF2-40B4-BE49-F238E27FC236}">
                  <a16:creationId xmlns:a16="http://schemas.microsoft.com/office/drawing/2014/main" id="{6C6C091C-44ED-4C04-980A-23142B121CD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backgroundMark x1="78729" y1="33320" x2="79214" y2="371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7160" y="-212971"/>
              <a:ext cx="6527007" cy="4351338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C9FC7CF-064A-4DB2-A05D-CFC72334F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72600" y="1503357"/>
              <a:ext cx="1649691" cy="1206630"/>
            </a:xfrm>
            <a:prstGeom prst="roundRect">
              <a:avLst>
                <a:gd name="adj" fmla="val 8958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43B68CF-6B5D-48D1-9B13-A6421585A3DF}"/>
              </a:ext>
            </a:extLst>
          </p:cNvPr>
          <p:cNvSpPr txBox="1"/>
          <p:nvPr/>
        </p:nvSpPr>
        <p:spPr>
          <a:xfrm>
            <a:off x="2554641" y="2829203"/>
            <a:ext cx="1004836" cy="21557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401">
                <a:cs typeface="Segoe UI Semilight" panose="020B0402040204020203" pitchFamily="34" charset="0"/>
              </a:rPr>
              <a:t>CppCon 2020</a:t>
            </a:r>
          </a:p>
        </p:txBody>
      </p:sp>
      <p:pic>
        <p:nvPicPr>
          <p:cNvPr id="10" name="Picture 9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50908B4C-761A-43DF-AD1F-65F77138949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84518">
                        <a14:foregroundMark x1="11675" y1="33882" x2="9391" y2="46588"/>
                        <a14:foregroundMark x1="38579" y1="38353" x2="36041" y2="50588"/>
                        <a14:foregroundMark x1="47462" y1="33412" x2="47462" y2="39294"/>
                        <a14:foregroundMark x1="31726" y1="42118" x2="31726" y2="42118"/>
                        <a14:foregroundMark x1="48223" y1="61882" x2="48223" y2="61882"/>
                        <a14:foregroundMark x1="80964" y1="35294" x2="84518" y2="475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rcRect/>
          <a:stretch/>
        </p:blipFill>
        <p:spPr>
          <a:xfrm>
            <a:off x="2276269" y="2815589"/>
            <a:ext cx="224955" cy="24280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C850AF3-CEA4-423C-BCBB-635BBADED8A8}"/>
              </a:ext>
            </a:extLst>
          </p:cNvPr>
          <p:cNvSpPr txBox="1"/>
          <p:nvPr/>
        </p:nvSpPr>
        <p:spPr>
          <a:xfrm>
            <a:off x="2384043" y="5328850"/>
            <a:ext cx="1004836" cy="4311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1">
                <a:cs typeface="Segoe UI Semilight" panose="020B0402040204020203" pitchFamily="34" charset="0"/>
              </a:rPr>
              <a:t>Sep </a:t>
            </a:r>
          </a:p>
          <a:p>
            <a:pPr algn="ctr"/>
            <a:r>
              <a:rPr lang="en-US" sz="1401">
                <a:cs typeface="Segoe UI Semilight" panose="020B0402040204020203" pitchFamily="34" charset="0"/>
              </a:rPr>
              <a:t>2020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392B089-6E00-4541-B120-C585AADDBF98}"/>
              </a:ext>
            </a:extLst>
          </p:cNvPr>
          <p:cNvSpPr txBox="1"/>
          <p:nvPr/>
        </p:nvSpPr>
        <p:spPr>
          <a:xfrm>
            <a:off x="9409184" y="5328850"/>
            <a:ext cx="1004836" cy="4311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1">
                <a:cs typeface="Segoe UI Semilight" panose="020B0402040204020203" pitchFamily="34" charset="0"/>
              </a:rPr>
              <a:t>Aug </a:t>
            </a:r>
          </a:p>
          <a:p>
            <a:pPr algn="ctr"/>
            <a:r>
              <a:rPr lang="en-US" sz="1401">
                <a:cs typeface="Segoe UI Semilight" panose="020B0402040204020203" pitchFamily="34" charset="0"/>
              </a:rPr>
              <a:t>2021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97DA9D7-0D7B-414E-8731-F65BBB496B1F}"/>
              </a:ext>
            </a:extLst>
          </p:cNvPr>
          <p:cNvCxnSpPr>
            <a:cxnSpLocks/>
          </p:cNvCxnSpPr>
          <p:nvPr/>
        </p:nvCxnSpPr>
        <p:spPr>
          <a:xfrm flipV="1">
            <a:off x="9911602" y="3940707"/>
            <a:ext cx="0" cy="1262127"/>
          </a:xfrm>
          <a:prstGeom prst="line">
            <a:avLst/>
          </a:prstGeom>
          <a:ln w="952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152D55F-7316-471C-B9F6-73278F418E6F}"/>
              </a:ext>
            </a:extLst>
          </p:cNvPr>
          <p:cNvSpPr txBox="1"/>
          <p:nvPr/>
        </p:nvSpPr>
        <p:spPr>
          <a:xfrm>
            <a:off x="7867327" y="5328850"/>
            <a:ext cx="1004836" cy="4311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1">
                <a:cs typeface="Segoe UI Semilight" panose="020B0402040204020203" pitchFamily="34" charset="0"/>
              </a:rPr>
              <a:t>May </a:t>
            </a:r>
          </a:p>
          <a:p>
            <a:pPr algn="ctr"/>
            <a:r>
              <a:rPr lang="en-US" sz="1401">
                <a:cs typeface="Segoe UI Semilight" panose="020B0402040204020203" pitchFamily="34" charset="0"/>
              </a:rPr>
              <a:t>2021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4580580-D592-4D0E-AFD2-D4A2211ED475}"/>
              </a:ext>
            </a:extLst>
          </p:cNvPr>
          <p:cNvSpPr txBox="1"/>
          <p:nvPr/>
        </p:nvSpPr>
        <p:spPr>
          <a:xfrm>
            <a:off x="6006061" y="5328850"/>
            <a:ext cx="1004836" cy="4311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1">
                <a:cs typeface="Segoe UI Semilight" panose="020B0402040204020203" pitchFamily="34" charset="0"/>
              </a:rPr>
              <a:t>Mar </a:t>
            </a:r>
          </a:p>
          <a:p>
            <a:pPr algn="ctr"/>
            <a:r>
              <a:rPr lang="en-US" sz="1401">
                <a:cs typeface="Segoe UI Semilight" panose="020B0402040204020203" pitchFamily="34" charset="0"/>
              </a:rPr>
              <a:t>2021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2D24409-2825-41D3-A7D1-6936A017EC56}"/>
              </a:ext>
            </a:extLst>
          </p:cNvPr>
          <p:cNvSpPr txBox="1"/>
          <p:nvPr/>
        </p:nvSpPr>
        <p:spPr>
          <a:xfrm>
            <a:off x="3786838" y="5328850"/>
            <a:ext cx="1004836" cy="4311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1">
                <a:cs typeface="Segoe UI Semilight" panose="020B0402040204020203" pitchFamily="34" charset="0"/>
              </a:rPr>
              <a:t>Nov</a:t>
            </a:r>
          </a:p>
          <a:p>
            <a:pPr algn="ctr"/>
            <a:r>
              <a:rPr lang="en-US" sz="1401">
                <a:cs typeface="Segoe UI Semilight" panose="020B0402040204020203" pitchFamily="34" charset="0"/>
              </a:rPr>
              <a:t>2020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2004F77-FDB6-4442-B912-218A87F94B39}"/>
              </a:ext>
            </a:extLst>
          </p:cNvPr>
          <p:cNvCxnSpPr>
            <a:cxnSpLocks/>
          </p:cNvCxnSpPr>
          <p:nvPr/>
        </p:nvCxnSpPr>
        <p:spPr>
          <a:xfrm flipV="1">
            <a:off x="8369745" y="3940707"/>
            <a:ext cx="0" cy="1262127"/>
          </a:xfrm>
          <a:prstGeom prst="line">
            <a:avLst/>
          </a:prstGeom>
          <a:ln w="952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D261504-B9B0-43F5-978C-8340DBBFADD2}"/>
              </a:ext>
            </a:extLst>
          </p:cNvPr>
          <p:cNvCxnSpPr>
            <a:cxnSpLocks/>
          </p:cNvCxnSpPr>
          <p:nvPr/>
        </p:nvCxnSpPr>
        <p:spPr>
          <a:xfrm flipV="1">
            <a:off x="6493589" y="3940707"/>
            <a:ext cx="0" cy="1262127"/>
          </a:xfrm>
          <a:prstGeom prst="line">
            <a:avLst/>
          </a:prstGeom>
          <a:ln w="952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7F22E9A-7539-4C88-860B-CA0C21DB9401}"/>
              </a:ext>
            </a:extLst>
          </p:cNvPr>
          <p:cNvCxnSpPr>
            <a:cxnSpLocks/>
          </p:cNvCxnSpPr>
          <p:nvPr/>
        </p:nvCxnSpPr>
        <p:spPr>
          <a:xfrm flipV="1">
            <a:off x="4298683" y="3940707"/>
            <a:ext cx="0" cy="1262127"/>
          </a:xfrm>
          <a:prstGeom prst="line">
            <a:avLst/>
          </a:prstGeom>
          <a:ln w="952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Graphic 20">
            <a:extLst>
              <a:ext uri="{FF2B5EF4-FFF2-40B4-BE49-F238E27FC236}">
                <a16:creationId xmlns:a16="http://schemas.microsoft.com/office/drawing/2014/main" id="{CC7DBA28-A720-4E89-9E00-0DE4D33461B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15741" y="412835"/>
            <a:ext cx="795765" cy="79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0825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anchor="t">
            <a:noAutofit/>
          </a:bodyPr>
          <a:lstStyle/>
          <a:p>
            <a:r>
              <a:rPr lang="en-US" sz="6000"/>
              <a:t>    Visual Studio 2022</a:t>
            </a:r>
            <a:endParaRPr lang="en-US" sz="5403"/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C721D5DF-0686-400C-A62B-245BBFE6CE2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50347214"/>
              </p:ext>
            </p:extLst>
          </p:nvPr>
        </p:nvGraphicFramePr>
        <p:xfrm>
          <a:off x="-249885" y="2990190"/>
          <a:ext cx="7296146" cy="1635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9C850AF3-CEA4-423C-BCBB-635BBADED8A8}"/>
              </a:ext>
            </a:extLst>
          </p:cNvPr>
          <p:cNvSpPr txBox="1"/>
          <p:nvPr/>
        </p:nvSpPr>
        <p:spPr>
          <a:xfrm>
            <a:off x="2111668" y="5328850"/>
            <a:ext cx="1004836" cy="4311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1">
                <a:cs typeface="Segoe UI Semilight" panose="020B0402040204020203" pitchFamily="34" charset="0"/>
              </a:rPr>
              <a:t>May</a:t>
            </a:r>
          </a:p>
          <a:p>
            <a:pPr algn="ctr"/>
            <a:r>
              <a:rPr lang="en-US" sz="1401">
                <a:cs typeface="Segoe UI Semilight" panose="020B0402040204020203" pitchFamily="34" charset="0"/>
              </a:rPr>
              <a:t>2021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2D24409-2825-41D3-A7D1-6936A017EC56}"/>
              </a:ext>
            </a:extLst>
          </p:cNvPr>
          <p:cNvSpPr txBox="1"/>
          <p:nvPr/>
        </p:nvSpPr>
        <p:spPr>
          <a:xfrm>
            <a:off x="3397159" y="5328850"/>
            <a:ext cx="1004836" cy="5850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1">
                <a:cs typeface="Segoe UI Semilight" panose="020B0402040204020203" pitchFamily="34" charset="0"/>
              </a:rPr>
              <a:t>Oct</a:t>
            </a:r>
          </a:p>
          <a:p>
            <a:pPr algn="ctr"/>
            <a:r>
              <a:rPr lang="en-US" sz="1401">
                <a:cs typeface="Segoe UI Semilight" panose="020B0402040204020203" pitchFamily="34" charset="0"/>
              </a:rPr>
              <a:t>2021</a:t>
            </a:r>
          </a:p>
          <a:p>
            <a:pPr algn="ctr"/>
            <a:r>
              <a:rPr lang="en-US" sz="900">
                <a:cs typeface="Segoe UI Semilight" panose="020B0402040204020203" pitchFamily="34" charset="0"/>
              </a:rPr>
              <a:t>(today)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7F22E9A-7539-4C88-860B-CA0C21DB9401}"/>
              </a:ext>
            </a:extLst>
          </p:cNvPr>
          <p:cNvCxnSpPr>
            <a:cxnSpLocks/>
          </p:cNvCxnSpPr>
          <p:nvPr/>
        </p:nvCxnSpPr>
        <p:spPr>
          <a:xfrm flipV="1">
            <a:off x="3909004" y="3940707"/>
            <a:ext cx="0" cy="1262127"/>
          </a:xfrm>
          <a:prstGeom prst="line">
            <a:avLst/>
          </a:prstGeom>
          <a:ln w="952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EE564E9-62A7-41BF-BF61-039988D2C290}"/>
              </a:ext>
            </a:extLst>
          </p:cNvPr>
          <p:cNvCxnSpPr>
            <a:cxnSpLocks/>
          </p:cNvCxnSpPr>
          <p:nvPr/>
        </p:nvCxnSpPr>
        <p:spPr>
          <a:xfrm flipV="1">
            <a:off x="2614086" y="3940707"/>
            <a:ext cx="0" cy="1262127"/>
          </a:xfrm>
          <a:prstGeom prst="line">
            <a:avLst/>
          </a:prstGeom>
          <a:ln w="952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6D2CD622-7E83-4E2C-96E3-5335FE030BD3}"/>
              </a:ext>
            </a:extLst>
          </p:cNvPr>
          <p:cNvSpPr txBox="1"/>
          <p:nvPr/>
        </p:nvSpPr>
        <p:spPr>
          <a:xfrm>
            <a:off x="1852742" y="7133390"/>
            <a:ext cx="1004836" cy="21557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401">
                <a:cs typeface="Segoe UI Semilight" panose="020B0402040204020203" pitchFamily="34" charset="0"/>
              </a:rPr>
              <a:t>CppCon 2021</a:t>
            </a:r>
          </a:p>
        </p:txBody>
      </p:sp>
      <p:pic>
        <p:nvPicPr>
          <p:cNvPr id="25" name="Picture 2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A14C5795-53BB-4063-BF86-FDBD59E451F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84518">
                        <a14:foregroundMark x1="11675" y1="33882" x2="9391" y2="46588"/>
                        <a14:foregroundMark x1="38579" y1="38353" x2="36041" y2="50588"/>
                        <a14:foregroundMark x1="47462" y1="33412" x2="47462" y2="39294"/>
                        <a14:foregroundMark x1="31726" y1="42118" x2="31726" y2="42118"/>
                        <a14:foregroundMark x1="48223" y1="61882" x2="48223" y2="61882"/>
                        <a14:foregroundMark x1="80964" y1="35294" x2="84518" y2="475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rcRect/>
          <a:stretch/>
        </p:blipFill>
        <p:spPr>
          <a:xfrm>
            <a:off x="1574368" y="7119773"/>
            <a:ext cx="224955" cy="242807"/>
          </a:xfrm>
          <a:prstGeom prst="rect">
            <a:avLst/>
          </a:prstGeom>
        </p:spPr>
      </p:pic>
      <p:sp>
        <p:nvSpPr>
          <p:cNvPr id="29" name="Arrow: Pentagon 28">
            <a:extLst>
              <a:ext uri="{FF2B5EF4-FFF2-40B4-BE49-F238E27FC236}">
                <a16:creationId xmlns:a16="http://schemas.microsoft.com/office/drawing/2014/main" id="{91D9D41C-88CF-48F3-9186-A73303FE3DE9}"/>
              </a:ext>
            </a:extLst>
          </p:cNvPr>
          <p:cNvSpPr/>
          <p:nvPr/>
        </p:nvSpPr>
        <p:spPr bwMode="auto">
          <a:xfrm>
            <a:off x="2286513" y="1607015"/>
            <a:ext cx="3566296" cy="768511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1" tIns="146304" rIns="182881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32381" fontAlgn="base">
              <a:spcBef>
                <a:spcPct val="0"/>
              </a:spcBef>
              <a:spcAft>
                <a:spcPct val="0"/>
              </a:spcAft>
            </a:pPr>
            <a:endParaRPr lang="en-US" sz="2401">
              <a:solidFill>
                <a:schemeClr val="bg2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0" name="Title 7">
            <a:extLst>
              <a:ext uri="{FF2B5EF4-FFF2-40B4-BE49-F238E27FC236}">
                <a16:creationId xmlns:a16="http://schemas.microsoft.com/office/drawing/2014/main" id="{FFA50D18-0F4B-4148-BFB3-D9E964EF84CA}"/>
              </a:ext>
            </a:extLst>
          </p:cNvPr>
          <p:cNvSpPr txBox="1">
            <a:spLocks/>
          </p:cNvSpPr>
          <p:nvPr/>
        </p:nvSpPr>
        <p:spPr>
          <a:xfrm>
            <a:off x="2314777" y="133461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defRPr>
            </a:lvl1pPr>
          </a:lstStyle>
          <a:p>
            <a:r>
              <a:rPr lang="en-US"/>
              <a:t>You’re invited</a:t>
            </a:r>
          </a:p>
        </p:txBody>
      </p:sp>
      <p:sp>
        <p:nvSpPr>
          <p:cNvPr id="31" name="Title 16">
            <a:extLst>
              <a:ext uri="{FF2B5EF4-FFF2-40B4-BE49-F238E27FC236}">
                <a16:creationId xmlns:a16="http://schemas.microsoft.com/office/drawing/2014/main" id="{5B3BBCAD-AA38-40DE-97E6-75538939E5E9}"/>
              </a:ext>
            </a:extLst>
          </p:cNvPr>
          <p:cNvSpPr txBox="1">
            <a:spLocks/>
          </p:cNvSpPr>
          <p:nvPr/>
        </p:nvSpPr>
        <p:spPr>
          <a:xfrm>
            <a:off x="5978355" y="1690691"/>
            <a:ext cx="4482531" cy="476327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defRPr>
            </a:lvl1pPr>
          </a:lstStyle>
          <a:p>
            <a:r>
              <a:rPr lang="en-US"/>
              <a:t>Launch Event</a:t>
            </a:r>
          </a:p>
          <a:p>
            <a:endParaRPr lang="en-US" sz="2800"/>
          </a:p>
          <a:p>
            <a:r>
              <a:rPr lang="en-US" sz="2400"/>
              <a:t>📅 Monday, November 8</a:t>
            </a:r>
            <a:r>
              <a:rPr lang="en-US" sz="2400" baseline="30000"/>
              <a:t>th</a:t>
            </a:r>
            <a:r>
              <a:rPr lang="en-US" sz="2400"/>
              <a:t>, 2021</a:t>
            </a:r>
          </a:p>
          <a:p>
            <a:r>
              <a:rPr lang="en-US" sz="2400"/>
              <a:t>⏰ 8:30 AM PT</a:t>
            </a:r>
          </a:p>
          <a:p>
            <a:endParaRPr lang="en-US" sz="1800"/>
          </a:p>
          <a:p>
            <a:r>
              <a:rPr lang="en-US" sz="2800">
                <a:hlinkClick r:id="rId11"/>
              </a:rPr>
              <a:t>https://aka.ms/vs2022launch</a:t>
            </a:r>
            <a:r>
              <a:rPr lang="en-US" sz="2800"/>
              <a:t>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6C292D9-FF38-4D48-B64F-A6D2B9D93B70}"/>
              </a:ext>
            </a:extLst>
          </p:cNvPr>
          <p:cNvSpPr txBox="1"/>
          <p:nvPr/>
        </p:nvSpPr>
        <p:spPr>
          <a:xfrm>
            <a:off x="3848328" y="5326942"/>
            <a:ext cx="1004836" cy="4311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1">
                <a:cs typeface="Segoe UI Semilight" panose="020B0402040204020203" pitchFamily="34" charset="0"/>
              </a:rPr>
              <a:t>Nov</a:t>
            </a:r>
          </a:p>
          <a:p>
            <a:pPr algn="ctr"/>
            <a:r>
              <a:rPr lang="en-US" sz="1401">
                <a:cs typeface="Segoe UI Semilight" panose="020B0402040204020203" pitchFamily="34" charset="0"/>
              </a:rPr>
              <a:t>2021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AD91311-25D3-4DD1-85C8-E4F9D7F329DC}"/>
              </a:ext>
            </a:extLst>
          </p:cNvPr>
          <p:cNvCxnSpPr>
            <a:cxnSpLocks/>
          </p:cNvCxnSpPr>
          <p:nvPr/>
        </p:nvCxnSpPr>
        <p:spPr>
          <a:xfrm flipV="1">
            <a:off x="4360173" y="3938799"/>
            <a:ext cx="0" cy="1262127"/>
          </a:xfrm>
          <a:prstGeom prst="line">
            <a:avLst/>
          </a:prstGeom>
          <a:ln w="952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AD549CD2-4E29-4AC4-B05E-0F5F55F6BF62}"/>
              </a:ext>
            </a:extLst>
          </p:cNvPr>
          <p:cNvSpPr/>
          <p:nvPr/>
        </p:nvSpPr>
        <p:spPr>
          <a:xfrm>
            <a:off x="4085775" y="2647919"/>
            <a:ext cx="1218558" cy="34634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15417309-4E7C-426D-A7C4-C67B97C098B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15741" y="412835"/>
            <a:ext cx="795765" cy="79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63282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31" grpId="0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FC5D451-2451-4770-AF46-AC96F67F0E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9921" y="2008511"/>
            <a:ext cx="3650108" cy="9376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FA51647-D1A5-47A5-81BB-E509246CB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Pain-Free Upgrade to </a:t>
            </a:r>
            <a:br>
              <a:rPr lang="en-US"/>
            </a:br>
            <a:r>
              <a:rPr lang="en-US"/>
              <a:t>Visual Studio 2022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C46DE4-31B4-4AD6-9177-4BBF3D8982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933028"/>
            <a:ext cx="6105940" cy="4748479"/>
          </a:xfrm>
        </p:spPr>
        <p:txBody>
          <a:bodyPr vert="horz" wrap="square" lIns="68580" tIns="34290" rIns="68580" bIns="34290" rtlCol="0" anchor="t">
            <a:spAutoFit/>
          </a:bodyPr>
          <a:lstStyle/>
          <a:p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Step #1: Install Visual Studio 2022</a:t>
            </a:r>
          </a:p>
          <a:p>
            <a:r>
              <a:rPr lang="en-US" sz="1600" dirty="0"/>
              <a:t>💡 Visual Studio 2022 installs </a:t>
            </a:r>
            <a:r>
              <a:rPr lang="en-US" sz="1600" b="1" dirty="0"/>
              <a:t>side-by-side with older Visual Studio</a:t>
            </a:r>
            <a:r>
              <a:rPr lang="en-US" sz="1600" dirty="0"/>
              <a:t> versions (e.g. 2019, 2017)</a:t>
            </a:r>
          </a:p>
          <a:p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Step #2: Compile your code (with the same compiler as today)</a:t>
            </a:r>
          </a:p>
          <a:p>
            <a:r>
              <a:rPr lang="en-US" sz="1600" dirty="0"/>
              <a:t>💡 MSVC 2015, 2017 and 2019 toolsets are available directly from Visual Studio 2022</a:t>
            </a:r>
          </a:p>
          <a:p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Step #3: Compile your code with the latest compiler</a:t>
            </a:r>
            <a:endParaRPr lang="en-US" sz="1200" b="1" dirty="0"/>
          </a:p>
          <a:p>
            <a:r>
              <a:rPr lang="en-US" sz="1600" dirty="0"/>
              <a:t>💡 </a:t>
            </a:r>
            <a:r>
              <a:rPr lang="en-US" sz="1600" b="1" dirty="0"/>
              <a:t>Binary compatibility </a:t>
            </a:r>
            <a:r>
              <a:rPr lang="en-US" sz="1600" dirty="0"/>
              <a:t>between the VS2022 and previous C++ runtimes (VS 2019, VS 2017, VS 2015)</a:t>
            </a:r>
          </a:p>
          <a:p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Step #4: Compile your dependencies with the latest compiler</a:t>
            </a:r>
            <a:endParaRPr lang="en-US" sz="1200" b="1" dirty="0"/>
          </a:p>
          <a:p>
            <a:r>
              <a:rPr lang="en-US" sz="1600" dirty="0"/>
              <a:t>💡 Have peace of mind upgrading all your </a:t>
            </a:r>
            <a:r>
              <a:rPr lang="en-US" sz="1600" b="1" dirty="0"/>
              <a:t>open-source libraries</a:t>
            </a:r>
            <a:r>
              <a:rPr lang="en-US" sz="1600" dirty="0"/>
              <a:t> with vcpkg (</a:t>
            </a:r>
            <a:r>
              <a:rPr lang="en-US" sz="1600" dirty="0">
                <a:hlinkClick r:id="rId4"/>
              </a:rPr>
              <a:t>https://vcpkg.io</a:t>
            </a:r>
            <a:r>
              <a:rPr lang="en-US" sz="1600" dirty="0"/>
              <a:t>) </a:t>
            </a:r>
          </a:p>
          <a:p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Next: Upgrade to future minor releases of the MSVC toolset at your own pace</a:t>
            </a:r>
            <a:endParaRPr lang="en-US" sz="1200" b="1" dirty="0"/>
          </a:p>
          <a:p>
            <a:r>
              <a:rPr lang="en-US" sz="1600" dirty="0"/>
              <a:t>💡 </a:t>
            </a:r>
            <a:r>
              <a:rPr lang="en-US" sz="1600" b="1" dirty="0"/>
              <a:t>Side-by-side </a:t>
            </a:r>
            <a:r>
              <a:rPr lang="en-US" sz="1600" dirty="0"/>
              <a:t>minor Visual Studio 2022 toolsets (14.30, 14.31, etc.)</a:t>
            </a:r>
          </a:p>
          <a:p>
            <a:endParaRPr lang="en-US" sz="1600" i="1" dirty="0"/>
          </a:p>
          <a:p>
            <a:r>
              <a:rPr lang="en-US" sz="1600" i="1" dirty="0"/>
              <a:t>Porting and Upgrading Guide: </a:t>
            </a:r>
            <a:r>
              <a:rPr lang="en-US" sz="1600" i="1" dirty="0">
                <a:hlinkClick r:id="rId5"/>
              </a:rPr>
              <a:t>https://aka.ms/cpp/upgrade</a:t>
            </a:r>
            <a:r>
              <a:rPr lang="en-US" sz="1600" i="1" dirty="0"/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421FE94-CAFA-47C5-9168-4EFCA5D2017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7513" b="7723"/>
          <a:stretch/>
        </p:blipFill>
        <p:spPr>
          <a:xfrm>
            <a:off x="7179045" y="3264203"/>
            <a:ext cx="4411593" cy="129529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13624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2447</Words>
  <Application>Microsoft Office PowerPoint</Application>
  <PresentationFormat>Widescreen</PresentationFormat>
  <Paragraphs>514</Paragraphs>
  <Slides>42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0" baseType="lpstr">
      <vt:lpstr>Arial</vt:lpstr>
      <vt:lpstr>Calibri</vt:lpstr>
      <vt:lpstr>Calibri Light</vt:lpstr>
      <vt:lpstr>Consolas</vt:lpstr>
      <vt:lpstr>Segoe UI</vt:lpstr>
      <vt:lpstr>Segoe UI Light</vt:lpstr>
      <vt:lpstr>Wingdings</vt:lpstr>
      <vt:lpstr>Office Theme</vt:lpstr>
      <vt:lpstr>PowerPoint Presentation</vt:lpstr>
      <vt:lpstr>What’s New In    ‘ Visual Studio 64-bit IDE, C++20, WSL2, and More</vt:lpstr>
      <vt:lpstr>Welcome to CppCon 2021!</vt:lpstr>
      <vt:lpstr>🚀 Mission of the C++ product team at Microsoft</vt:lpstr>
      <vt:lpstr>    Visual Studio Code Session coming up!</vt:lpstr>
      <vt:lpstr>    Visual Studio</vt:lpstr>
      <vt:lpstr>    Visual Studio 2019</vt:lpstr>
      <vt:lpstr>    Visual Studio 2022</vt:lpstr>
      <vt:lpstr>Pain-Free Upgrade to  Visual Studio 2022</vt:lpstr>
      <vt:lpstr>    Visual Studio</vt:lpstr>
      <vt:lpstr>    Visual Studio</vt:lpstr>
      <vt:lpstr>At CppCon last year</vt:lpstr>
      <vt:lpstr>Announcing</vt:lpstr>
      <vt:lpstr>C++20 in        Visual Studio</vt:lpstr>
      <vt:lpstr>Demo</vt:lpstr>
      <vt:lpstr>C++20 in action</vt:lpstr>
      <vt:lpstr>    Visual Studio</vt:lpstr>
      <vt:lpstr>    Visual Studio</vt:lpstr>
      <vt:lpstr>Static Analysis</vt:lpstr>
      <vt:lpstr>Address Sanitizer</vt:lpstr>
      <vt:lpstr>Announcing today</vt:lpstr>
      <vt:lpstr>Code Analysis in         Visual Studio</vt:lpstr>
      <vt:lpstr>    Visual Studio</vt:lpstr>
      <vt:lpstr>Simplify C++ dependency management with            .      vcpkg</vt:lpstr>
      <vt:lpstr>     vcpkg is Enterprise Ready</vt:lpstr>
      <vt:lpstr>Demo</vt:lpstr>
      <vt:lpstr>CMake integration</vt:lpstr>
      <vt:lpstr>🐧 Linux targeting</vt:lpstr>
      <vt:lpstr>Learn more at https://aka.ms/vslinux/blizzard </vt:lpstr>
      <vt:lpstr>    Visual Studio</vt:lpstr>
      <vt:lpstr>New in        Visual Studio 2022</vt:lpstr>
      <vt:lpstr>Performance of         Visual Studio</vt:lpstr>
      <vt:lpstr>Performance of         Visual Studio</vt:lpstr>
      <vt:lpstr>Performance of         Visual Studio</vt:lpstr>
      <vt:lpstr>At CppCon last year</vt:lpstr>
      <vt:lpstr>Performance of         Visual Studio</vt:lpstr>
      <vt:lpstr>Performance of         Visual Studio</vt:lpstr>
      <vt:lpstr>Developer Community</vt:lpstr>
      <vt:lpstr>🚀 Mission of the C++ product team at Microsoft</vt:lpstr>
      <vt:lpstr>Happy Coding!</vt:lpstr>
      <vt:lpstr>Enjoy the rest of the conference!</vt:lpstr>
      <vt:lpstr>Our Sessions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2021-10-27T22:49:31Z</dcterms:created>
  <dcterms:modified xsi:type="dcterms:W3CDTF">2021-10-27T22:50:18Z</dcterms:modified>
</cp:coreProperties>
</file>